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56" r:id="rId3"/>
    <p:sldId id="260" r:id="rId4"/>
    <p:sldId id="268" r:id="rId5"/>
    <p:sldId id="276" r:id="rId6"/>
    <p:sldId id="277" r:id="rId7"/>
    <p:sldId id="278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70" d="100"/>
          <a:sy n="70" d="100"/>
        </p:scale>
        <p:origin x="60" y="8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오늘의 집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https://ohou.se/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인테리어 정보 수집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상품 리뷰안내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인테리어 물품 판매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인테리어로 분위기 전환하고자 하는 사람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인테리어 상품을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매장 가서 물건을 살 시간 없는 소비자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https://www.bucketplace.co.kr/post/2020-07-03-%EB%A1%9C%EA%B3%A0%EB%A5%BC-%EA%B7%B8%EB%A0%A4%EB%B3%B4%EC%9E%90/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5613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집에 있는 시간이 늘어남으로써 다양한 연령대들이 인테리어에 관심이 많다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그런데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2-30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 이상의 연령들이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사용하는데 있어 광고와 중복 내용들이 많고 찾고자 하는 내용을 쉽게 찾기 힘듦으로 간결하고 깔끔하게 바꾸고자 한다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고객들이 원하는 정보와 물건을 쉽고 빠르게 찾을 수 있어 다양한 고객층의 유입이 늘어나길 원함</a:t>
          </a: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블랙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베이지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코랄핑크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깔끔하면서 찾기 쉽게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따뜻한 이미지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부드러움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밝음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깔끔함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46612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5804"/>
          <a:ext cx="6176704" cy="32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오늘의 집</a:t>
          </a:r>
        </a:p>
      </dsp:txBody>
      <dsp:txXfrm>
        <a:off x="1691708" y="45804"/>
        <a:ext cx="6176704" cy="329845"/>
      </dsp:txXfrm>
    </dsp:sp>
    <dsp:sp modelId="{4110832E-0718-476E-A490-037F526FEE32}">
      <dsp:nvSpPr>
        <dsp:cNvPr id="0" name=""/>
        <dsp:cNvSpPr/>
      </dsp:nvSpPr>
      <dsp:spPr>
        <a:xfrm>
          <a:off x="1573682" y="37564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20073"/>
          <a:ext cx="6176704" cy="349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https://ohou.se/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20073"/>
        <a:ext cx="6176704" cy="349835"/>
      </dsp:txXfrm>
    </dsp:sp>
    <dsp:sp modelId="{AD911FAF-521A-4820-A828-D3E3718C95AE}">
      <dsp:nvSpPr>
        <dsp:cNvPr id="0" name=""/>
        <dsp:cNvSpPr/>
      </dsp:nvSpPr>
      <dsp:spPr>
        <a:xfrm>
          <a:off x="1573682" y="76990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14333"/>
          <a:ext cx="6176704" cy="273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인테리어 정보 수집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상품 리뷰안내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인테리어 물품 판매</a:t>
          </a:r>
        </a:p>
      </dsp:txBody>
      <dsp:txXfrm>
        <a:off x="1691708" y="814333"/>
        <a:ext cx="6176704" cy="273071"/>
      </dsp:txXfrm>
    </dsp:sp>
    <dsp:sp modelId="{CF05C026-DB91-43DB-A06E-46B09EDF745D}">
      <dsp:nvSpPr>
        <dsp:cNvPr id="0" name=""/>
        <dsp:cNvSpPr/>
      </dsp:nvSpPr>
      <dsp:spPr>
        <a:xfrm>
          <a:off x="1573682" y="10874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131828"/>
          <a:ext cx="6176704" cy="58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인테리어로 분위기 전환하고자 하는 사람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인테리어 상품을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매장 가서 물건을 살 시간 없는 소비자</a:t>
          </a:r>
        </a:p>
      </dsp:txBody>
      <dsp:txXfrm>
        <a:off x="1691708" y="1131828"/>
        <a:ext cx="6176704" cy="582953"/>
      </dsp:txXfrm>
    </dsp:sp>
    <dsp:sp modelId="{D235D982-58AD-4B15-9D8D-F549E4F32805}">
      <dsp:nvSpPr>
        <dsp:cNvPr id="0" name=""/>
        <dsp:cNvSpPr/>
      </dsp:nvSpPr>
      <dsp:spPr>
        <a:xfrm>
          <a:off x="1573682" y="1714781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759205"/>
          <a:ext cx="6176704" cy="101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https://www.bucketplace.co.kr/post/2020-07-03-%EB%A1%9C%EA%B3%A0%EB%A5%BC-%EA%B7%B8%EB%A0%A4%EB%B3%B4%EC%9E%90/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759205"/>
        <a:ext cx="6176704" cy="1019850"/>
      </dsp:txXfrm>
    </dsp:sp>
    <dsp:sp modelId="{D0A004F4-AD23-44AD-ADB5-BAD672B8AB1E}">
      <dsp:nvSpPr>
        <dsp:cNvPr id="0" name=""/>
        <dsp:cNvSpPr/>
      </dsp:nvSpPr>
      <dsp:spPr>
        <a:xfrm>
          <a:off x="1573682" y="2779056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719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719"/>
          <a:ext cx="1573682" cy="3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1719"/>
        <a:ext cx="1573682" cy="3517398"/>
      </dsp:txXfrm>
    </dsp:sp>
    <dsp:sp modelId="{B292DB37-5DAC-4239-B187-DFD8D1E45EBC}">
      <dsp:nvSpPr>
        <dsp:cNvPr id="0" name=""/>
        <dsp:cNvSpPr/>
      </dsp:nvSpPr>
      <dsp:spPr>
        <a:xfrm>
          <a:off x="1691708" y="74540"/>
          <a:ext cx="6176704" cy="67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집에 있는 시간이 늘어남으로써 다양한 연령대들이 인테리어에 관심이 많다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그런데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2-30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 이상의 연령들이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사용하는데 있어 광고와 중복 내용들이 많고 찾고자 하는 내용을 쉽게 찾기 힘듦으로 간결하고 깔끔하게 바꾸고자 한다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74540"/>
        <a:ext cx="6176704" cy="678867"/>
      </dsp:txXfrm>
    </dsp:sp>
    <dsp:sp modelId="{4110832E-0718-476E-A490-037F526FEE32}">
      <dsp:nvSpPr>
        <dsp:cNvPr id="0" name=""/>
        <dsp:cNvSpPr/>
      </dsp:nvSpPr>
      <dsp:spPr>
        <a:xfrm>
          <a:off x="1573682" y="75340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826229"/>
          <a:ext cx="6176704" cy="48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고객들이 원하는 정보와 물건을 쉽고 빠르게 찾을 수 있어 다양한 고객층의 유입이 늘어나길 원함</a:t>
          </a:r>
        </a:p>
      </dsp:txBody>
      <dsp:txXfrm>
        <a:off x="1691708" y="826229"/>
        <a:ext cx="6176704" cy="487989"/>
      </dsp:txXfrm>
    </dsp:sp>
    <dsp:sp modelId="{AD911FAF-521A-4820-A828-D3E3718C95AE}">
      <dsp:nvSpPr>
        <dsp:cNvPr id="0" name=""/>
        <dsp:cNvSpPr/>
      </dsp:nvSpPr>
      <dsp:spPr>
        <a:xfrm>
          <a:off x="1573682" y="131421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387039"/>
          <a:ext cx="6176704" cy="39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387039"/>
        <a:ext cx="6176704" cy="396278"/>
      </dsp:txXfrm>
    </dsp:sp>
    <dsp:sp modelId="{CF05C026-DB91-43DB-A06E-46B09EDF745D}">
      <dsp:nvSpPr>
        <dsp:cNvPr id="0" name=""/>
        <dsp:cNvSpPr/>
      </dsp:nvSpPr>
      <dsp:spPr>
        <a:xfrm>
          <a:off x="1573682" y="178331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829194"/>
          <a:ext cx="6176704" cy="357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블랙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베이지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코랄핑크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829194"/>
        <a:ext cx="6176704" cy="357158"/>
      </dsp:txXfrm>
    </dsp:sp>
    <dsp:sp modelId="{D235D982-58AD-4B15-9D8D-F549E4F32805}">
      <dsp:nvSpPr>
        <dsp:cNvPr id="0" name=""/>
        <dsp:cNvSpPr/>
      </dsp:nvSpPr>
      <dsp:spPr>
        <a:xfrm>
          <a:off x="1573682" y="221329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286118"/>
          <a:ext cx="6176704" cy="386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깔끔하면서 찾기 쉽게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따뜻한 이미지</a:t>
          </a:r>
        </a:p>
      </dsp:txBody>
      <dsp:txXfrm>
        <a:off x="1691708" y="2286118"/>
        <a:ext cx="6176704" cy="386316"/>
      </dsp:txXfrm>
    </dsp:sp>
    <dsp:sp modelId="{D0A004F4-AD23-44AD-ADB5-BAD672B8AB1E}">
      <dsp:nvSpPr>
        <dsp:cNvPr id="0" name=""/>
        <dsp:cNvSpPr/>
      </dsp:nvSpPr>
      <dsp:spPr>
        <a:xfrm>
          <a:off x="1573682" y="267243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2745255"/>
          <a:ext cx="6176704" cy="69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부드러움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밝음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깔끔함</a:t>
          </a:r>
        </a:p>
      </dsp:txBody>
      <dsp:txXfrm>
        <a:off x="1691708" y="2745255"/>
        <a:ext cx="6176704" cy="696971"/>
      </dsp:txXfrm>
    </dsp:sp>
    <dsp:sp modelId="{6E096DDC-14C4-46D7-B231-32A1E2CCD90A}">
      <dsp:nvSpPr>
        <dsp:cNvPr id="0" name=""/>
        <dsp:cNvSpPr/>
      </dsp:nvSpPr>
      <dsp:spPr>
        <a:xfrm>
          <a:off x="1573682" y="3442226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오현아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65504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오현아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141865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371037"/>
              </p:ext>
            </p:extLst>
          </p:nvPr>
        </p:nvGraphicFramePr>
        <p:xfrm>
          <a:off x="890362" y="2356589"/>
          <a:ext cx="7868413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02-1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654423" y="253908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975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1539CF-76D9-4E54-A1BA-B988C3F65058}"/>
              </a:ext>
            </a:extLst>
          </p:cNvPr>
          <p:cNvSpPr txBox="1"/>
          <p:nvPr/>
        </p:nvSpPr>
        <p:spPr>
          <a:xfrm>
            <a:off x="2141260" y="271889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수건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F91C46-F239-4AC6-85D9-442B79036C49}"/>
              </a:ext>
            </a:extLst>
          </p:cNvPr>
          <p:cNvSpPr txBox="1"/>
          <p:nvPr/>
        </p:nvSpPr>
        <p:spPr>
          <a:xfrm>
            <a:off x="687753" y="2706856"/>
            <a:ext cx="878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인테리어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4BD53-98BA-4A79-A22F-E35C708B6034}"/>
              </a:ext>
            </a:extLst>
          </p:cNvPr>
          <p:cNvSpPr txBox="1"/>
          <p:nvPr/>
        </p:nvSpPr>
        <p:spPr>
          <a:xfrm>
            <a:off x="1486981" y="271287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쇼파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91BD7B-182A-4BA6-B251-FDE55750FCF6}"/>
              </a:ext>
            </a:extLst>
          </p:cNvPr>
          <p:cNvSpPr txBox="1"/>
          <p:nvPr/>
        </p:nvSpPr>
        <p:spPr>
          <a:xfrm>
            <a:off x="1486746" y="305208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조명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DBFB1C-9551-4331-BE24-0CE480715449}"/>
              </a:ext>
            </a:extLst>
          </p:cNvPr>
          <p:cNvSpPr txBox="1"/>
          <p:nvPr/>
        </p:nvSpPr>
        <p:spPr>
          <a:xfrm>
            <a:off x="2162682" y="342013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노트북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A9BE43-C7EE-4E7E-8470-4CCE4F232F92}"/>
              </a:ext>
            </a:extLst>
          </p:cNvPr>
          <p:cNvSpPr txBox="1"/>
          <p:nvPr/>
        </p:nvSpPr>
        <p:spPr>
          <a:xfrm>
            <a:off x="625069" y="3736175"/>
            <a:ext cx="12193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에어프라이어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A7C18-C2E5-4882-A873-3CB77B9BDB77}"/>
              </a:ext>
            </a:extLst>
          </p:cNvPr>
          <p:cNvSpPr txBox="1"/>
          <p:nvPr/>
        </p:nvSpPr>
        <p:spPr>
          <a:xfrm>
            <a:off x="1676221" y="372897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조화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D45737-B391-43E9-B0BA-CB46B1002CAF}"/>
              </a:ext>
            </a:extLst>
          </p:cNvPr>
          <p:cNvSpPr txBox="1"/>
          <p:nvPr/>
        </p:nvSpPr>
        <p:spPr>
          <a:xfrm>
            <a:off x="2219729" y="371211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러그</a:t>
            </a: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5F8741-0455-447B-AFBE-75EDD0CE3996}"/>
              </a:ext>
            </a:extLst>
          </p:cNvPr>
          <p:cNvSpPr txBox="1"/>
          <p:nvPr/>
        </p:nvSpPr>
        <p:spPr>
          <a:xfrm>
            <a:off x="1489391" y="341267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침대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92042C-9DCD-487C-89E1-EF8C25214977}"/>
              </a:ext>
            </a:extLst>
          </p:cNvPr>
          <p:cNvSpPr txBox="1"/>
          <p:nvPr/>
        </p:nvSpPr>
        <p:spPr>
          <a:xfrm>
            <a:off x="764582" y="3418083"/>
            <a:ext cx="840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매트리스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CE5E96-D192-47C1-84CC-C9763D828FA1}"/>
              </a:ext>
            </a:extLst>
          </p:cNvPr>
          <p:cNvSpPr txBox="1"/>
          <p:nvPr/>
        </p:nvSpPr>
        <p:spPr>
          <a:xfrm>
            <a:off x="2953474" y="306202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이불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730088-F75A-4061-9148-63854CB403FA}"/>
              </a:ext>
            </a:extLst>
          </p:cNvPr>
          <p:cNvSpPr txBox="1"/>
          <p:nvPr/>
        </p:nvSpPr>
        <p:spPr>
          <a:xfrm>
            <a:off x="783965" y="304365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FE54D2-5035-44A4-9A48-BB776DE60207}"/>
              </a:ext>
            </a:extLst>
          </p:cNvPr>
          <p:cNvSpPr txBox="1"/>
          <p:nvPr/>
        </p:nvSpPr>
        <p:spPr>
          <a:xfrm>
            <a:off x="2953474" y="407441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캔들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BE248-A73A-424C-B096-C6A412160F87}"/>
              </a:ext>
            </a:extLst>
          </p:cNvPr>
          <p:cNvSpPr txBox="1"/>
          <p:nvPr/>
        </p:nvSpPr>
        <p:spPr>
          <a:xfrm>
            <a:off x="2928182" y="374295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수납장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D95068-EEE5-4485-B426-B8538DDC18A9}"/>
              </a:ext>
            </a:extLst>
          </p:cNvPr>
          <p:cNvSpPr txBox="1"/>
          <p:nvPr/>
        </p:nvSpPr>
        <p:spPr>
          <a:xfrm>
            <a:off x="2083952" y="3066525"/>
            <a:ext cx="800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캠핑용품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0F0515-99AD-42F8-8696-4D1D09017309}"/>
              </a:ext>
            </a:extLst>
          </p:cNvPr>
          <p:cNvSpPr txBox="1"/>
          <p:nvPr/>
        </p:nvSpPr>
        <p:spPr>
          <a:xfrm>
            <a:off x="2986683" y="27162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326224-B4FE-4944-894D-2B20C55B5969}"/>
              </a:ext>
            </a:extLst>
          </p:cNvPr>
          <p:cNvSpPr txBox="1"/>
          <p:nvPr/>
        </p:nvSpPr>
        <p:spPr>
          <a:xfrm>
            <a:off x="735088" y="406509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커튼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3BDA11-BBFA-49C5-B6BA-923310E75779}"/>
              </a:ext>
            </a:extLst>
          </p:cNvPr>
          <p:cNvSpPr txBox="1"/>
          <p:nvPr/>
        </p:nvSpPr>
        <p:spPr>
          <a:xfrm>
            <a:off x="1376124" y="405967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도마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F7EEAD-4D34-4886-9787-C25FC455CCAD}"/>
              </a:ext>
            </a:extLst>
          </p:cNvPr>
          <p:cNvSpPr txBox="1"/>
          <p:nvPr/>
        </p:nvSpPr>
        <p:spPr>
          <a:xfrm>
            <a:off x="2986683" y="340776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그릇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6B9407-1C88-48A2-A258-7B8EF421A6FF}"/>
              </a:ext>
            </a:extLst>
          </p:cNvPr>
          <p:cNvSpPr txBox="1"/>
          <p:nvPr/>
        </p:nvSpPr>
        <p:spPr>
          <a:xfrm>
            <a:off x="2193255" y="406509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필터기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44205-2A99-463A-9E95-ADDCBE54D61C}"/>
              </a:ext>
            </a:extLst>
          </p:cNvPr>
          <p:cNvSpPr txBox="1"/>
          <p:nvPr/>
        </p:nvSpPr>
        <p:spPr>
          <a:xfrm>
            <a:off x="6616013" y="3182151"/>
            <a:ext cx="878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인테리어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E9DF18-65C6-4A4C-AF98-22482BA10138}"/>
              </a:ext>
            </a:extLst>
          </p:cNvPr>
          <p:cNvSpPr txBox="1"/>
          <p:nvPr/>
        </p:nvSpPr>
        <p:spPr>
          <a:xfrm>
            <a:off x="7041950" y="408821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쇼파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FDD9AD-D8EE-4502-9C43-F37B8856C0FF}"/>
              </a:ext>
            </a:extLst>
          </p:cNvPr>
          <p:cNvSpPr txBox="1"/>
          <p:nvPr/>
        </p:nvSpPr>
        <p:spPr>
          <a:xfrm>
            <a:off x="7151282" y="276665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수건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2B60B-3845-4832-B8D7-5B6DBA235576}"/>
              </a:ext>
            </a:extLst>
          </p:cNvPr>
          <p:cNvSpPr txBox="1"/>
          <p:nvPr/>
        </p:nvSpPr>
        <p:spPr>
          <a:xfrm>
            <a:off x="6699106" y="442441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DB30FD-DD1E-4325-A7A8-D4B02C5342AF}"/>
              </a:ext>
            </a:extLst>
          </p:cNvPr>
          <p:cNvSpPr txBox="1"/>
          <p:nvPr/>
        </p:nvSpPr>
        <p:spPr>
          <a:xfrm>
            <a:off x="7610460" y="422696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조명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D127BC-A401-4233-BDB2-2C8268EAC7F6}"/>
              </a:ext>
            </a:extLst>
          </p:cNvPr>
          <p:cNvSpPr txBox="1"/>
          <p:nvPr/>
        </p:nvSpPr>
        <p:spPr>
          <a:xfrm>
            <a:off x="6926665" y="4710463"/>
            <a:ext cx="800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캠핑용품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CF4375-04B4-4B34-85A1-CD469C750FAC}"/>
              </a:ext>
            </a:extLst>
          </p:cNvPr>
          <p:cNvSpPr txBox="1"/>
          <p:nvPr/>
        </p:nvSpPr>
        <p:spPr>
          <a:xfrm>
            <a:off x="7634085" y="457196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1DC930-1FB4-4E7E-A385-57C4760AA0D5}"/>
              </a:ext>
            </a:extLst>
          </p:cNvPr>
          <p:cNvSpPr txBox="1"/>
          <p:nvPr/>
        </p:nvSpPr>
        <p:spPr>
          <a:xfrm>
            <a:off x="6783718" y="248427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이불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3D280-7BB5-4075-9653-B89396F322E7}"/>
              </a:ext>
            </a:extLst>
          </p:cNvPr>
          <p:cNvSpPr txBox="1"/>
          <p:nvPr/>
        </p:nvSpPr>
        <p:spPr>
          <a:xfrm>
            <a:off x="6661425" y="509978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노트북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8294E5-97FF-48D0-BD38-B397440DB48F}"/>
              </a:ext>
            </a:extLst>
          </p:cNvPr>
          <p:cNvSpPr txBox="1"/>
          <p:nvPr/>
        </p:nvSpPr>
        <p:spPr>
          <a:xfrm>
            <a:off x="7169912" y="4949484"/>
            <a:ext cx="12193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에어프라이어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E8C25D-CB88-448F-B1E5-16134CF2714F}"/>
              </a:ext>
            </a:extLst>
          </p:cNvPr>
          <p:cNvSpPr txBox="1"/>
          <p:nvPr/>
        </p:nvSpPr>
        <p:spPr>
          <a:xfrm>
            <a:off x="6691929" y="28292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조화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E0CDFB-F2EC-4435-A0ED-4E99294BB6A5}"/>
              </a:ext>
            </a:extLst>
          </p:cNvPr>
          <p:cNvSpPr txBox="1"/>
          <p:nvPr/>
        </p:nvSpPr>
        <p:spPr>
          <a:xfrm>
            <a:off x="6576474" y="400891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그릇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D5F5C1-89BD-46A0-991B-4C691F1DBB64}"/>
              </a:ext>
            </a:extLst>
          </p:cNvPr>
          <p:cNvSpPr txBox="1"/>
          <p:nvPr/>
        </p:nvSpPr>
        <p:spPr>
          <a:xfrm>
            <a:off x="7469332" y="310652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러그</a:t>
            </a: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9E8FF9-9A33-422D-9145-02978C44372B}"/>
              </a:ext>
            </a:extLst>
          </p:cNvPr>
          <p:cNvSpPr txBox="1"/>
          <p:nvPr/>
        </p:nvSpPr>
        <p:spPr>
          <a:xfrm>
            <a:off x="8046397" y="39964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수납장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544D06-75AB-4917-AEE4-8F4DD96218EF}"/>
              </a:ext>
            </a:extLst>
          </p:cNvPr>
          <p:cNvSpPr txBox="1"/>
          <p:nvPr/>
        </p:nvSpPr>
        <p:spPr>
          <a:xfrm>
            <a:off x="7507426" y="383764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도마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E1C8BB-E996-4B6C-976B-B01F336A8022}"/>
              </a:ext>
            </a:extLst>
          </p:cNvPr>
          <p:cNvSpPr txBox="1"/>
          <p:nvPr/>
        </p:nvSpPr>
        <p:spPr>
          <a:xfrm>
            <a:off x="7861690" y="28292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캔들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74B544-EA4B-4829-B79B-D00F30F4125D}"/>
              </a:ext>
            </a:extLst>
          </p:cNvPr>
          <p:cNvSpPr txBox="1"/>
          <p:nvPr/>
        </p:nvSpPr>
        <p:spPr>
          <a:xfrm>
            <a:off x="7075688" y="535953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필터기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92BEFB-B947-46BC-84FE-7330FAFC9C95}"/>
              </a:ext>
            </a:extLst>
          </p:cNvPr>
          <p:cNvSpPr txBox="1"/>
          <p:nvPr/>
        </p:nvSpPr>
        <p:spPr>
          <a:xfrm>
            <a:off x="7414895" y="246815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커튼</a:t>
            </a:r>
            <a:endParaRPr lang="ko-KR" altLang="en-US" sz="1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F29C659-34B0-4152-AE85-24714E81E3D8}"/>
              </a:ext>
            </a:extLst>
          </p:cNvPr>
          <p:cNvSpPr/>
          <p:nvPr/>
        </p:nvSpPr>
        <p:spPr>
          <a:xfrm>
            <a:off x="6474462" y="3857652"/>
            <a:ext cx="2271996" cy="2114279"/>
          </a:xfrm>
          <a:prstGeom prst="ellipse">
            <a:avLst/>
          </a:prstGeom>
          <a:noFill/>
          <a:ln w="28575">
            <a:solidFill>
              <a:srgbClr val="213C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785C915-F7F7-419B-AF11-D62F836CD6DF}"/>
              </a:ext>
            </a:extLst>
          </p:cNvPr>
          <p:cNvSpPr/>
          <p:nvPr/>
        </p:nvSpPr>
        <p:spPr>
          <a:xfrm>
            <a:off x="6576474" y="2255771"/>
            <a:ext cx="1763660" cy="133315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02074775-52A5-40B4-A194-3B1F59870B25}"/>
              </a:ext>
            </a:extLst>
          </p:cNvPr>
          <p:cNvSpPr/>
          <p:nvPr/>
        </p:nvSpPr>
        <p:spPr>
          <a:xfrm rot="11220517">
            <a:off x="7030362" y="3490124"/>
            <a:ext cx="286972" cy="50566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AB7D151-D29B-4A7F-9E9F-ED11B03FADEF}"/>
              </a:ext>
            </a:extLst>
          </p:cNvPr>
          <p:cNvSpPr/>
          <p:nvPr/>
        </p:nvSpPr>
        <p:spPr>
          <a:xfrm>
            <a:off x="7221948" y="3968484"/>
            <a:ext cx="2145848" cy="1996888"/>
          </a:xfrm>
          <a:prstGeom prst="ellipse">
            <a:avLst/>
          </a:prstGeom>
          <a:noFill/>
          <a:ln w="28575">
            <a:solidFill>
              <a:srgbClr val="213C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D0DFA04-78B0-41B7-A705-0AD6A03A02D2}"/>
              </a:ext>
            </a:extLst>
          </p:cNvPr>
          <p:cNvSpPr/>
          <p:nvPr/>
        </p:nvSpPr>
        <p:spPr>
          <a:xfrm>
            <a:off x="7323960" y="2366602"/>
            <a:ext cx="1665737" cy="125913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D33425B-0E06-48F3-9BA4-EFB6314B3D49}"/>
              </a:ext>
            </a:extLst>
          </p:cNvPr>
          <p:cNvSpPr/>
          <p:nvPr/>
        </p:nvSpPr>
        <p:spPr>
          <a:xfrm rot="11220517">
            <a:off x="7779621" y="3600087"/>
            <a:ext cx="271038" cy="47758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296DF50-DDC6-466D-B115-B3E456121206}"/>
              </a:ext>
            </a:extLst>
          </p:cNvPr>
          <p:cNvSpPr/>
          <p:nvPr/>
        </p:nvSpPr>
        <p:spPr>
          <a:xfrm>
            <a:off x="2294347" y="3968484"/>
            <a:ext cx="2145848" cy="1996888"/>
          </a:xfrm>
          <a:prstGeom prst="ellipse">
            <a:avLst/>
          </a:prstGeom>
          <a:noFill/>
          <a:ln w="28575">
            <a:solidFill>
              <a:srgbClr val="213C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06B08B3-A9DF-4EE2-892A-2F8C3E3D3C94}"/>
              </a:ext>
            </a:extLst>
          </p:cNvPr>
          <p:cNvSpPr/>
          <p:nvPr/>
        </p:nvSpPr>
        <p:spPr>
          <a:xfrm>
            <a:off x="2396359" y="2366602"/>
            <a:ext cx="1665737" cy="125913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1EC84EE-C18E-42A8-8FE2-A9C19BA104B7}"/>
              </a:ext>
            </a:extLst>
          </p:cNvPr>
          <p:cNvSpPr/>
          <p:nvPr/>
        </p:nvSpPr>
        <p:spPr>
          <a:xfrm rot="11220517">
            <a:off x="2852020" y="3600087"/>
            <a:ext cx="271038" cy="47758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88390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sz="1600" dirty="0">
              <a:latin typeface="+mj-ea"/>
            </a:endParaRP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222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주요 핵심 키워드 방향은 대부분 정적이고 딱딱하지만 온화하고 내추럴한 부분이 많았다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인테리어 관련 소품과 정보에 관한 사이트가 줄 수 있는 느낌을 맞게 주었으나 차분한 분위기를 줄 수 있는 물건들과 반대로 너무 경쾌한 하늘색의 주요 포인트가 이 페이지의 상품들과 약간 동떨어져 보이는 느낌을 주어 하늘색을 약간 </a:t>
            </a:r>
            <a:r>
              <a:rPr lang="ko-KR" altLang="en-US" sz="1200" b="0" kern="0" spc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어둡게한</a:t>
            </a:r>
            <a:r>
              <a:rPr lang="ko-KR" altLang="en-US" sz="1200" b="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 진한 블루계통과 베이지 색상을 포인트로 주어 따뜻한 분위기와 밝은 이미지를 같이 주고자 한다</a:t>
            </a:r>
            <a:r>
              <a:rPr lang="en-US" altLang="ko-KR" sz="1200" b="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.</a:t>
            </a:r>
            <a:endParaRPr lang="ko-KR" altLang="en-US" sz="1200" b="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59E463-889F-41E0-A8D5-30323209E0B6}"/>
              </a:ext>
            </a:extLst>
          </p:cNvPr>
          <p:cNvSpPr/>
          <p:nvPr/>
        </p:nvSpPr>
        <p:spPr>
          <a:xfrm>
            <a:off x="2294347" y="3968484"/>
            <a:ext cx="2145848" cy="1996888"/>
          </a:xfrm>
          <a:prstGeom prst="ellipse">
            <a:avLst/>
          </a:prstGeom>
          <a:noFill/>
          <a:ln w="28575">
            <a:solidFill>
              <a:srgbClr val="213C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139F9B-3D54-4ED9-84DB-7020455DE108}"/>
              </a:ext>
            </a:extLst>
          </p:cNvPr>
          <p:cNvSpPr/>
          <p:nvPr/>
        </p:nvSpPr>
        <p:spPr>
          <a:xfrm>
            <a:off x="2396359" y="2366602"/>
            <a:ext cx="1665737" cy="125913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D57AFCA-F388-446E-A43D-D83BC07C8DB2}"/>
              </a:ext>
            </a:extLst>
          </p:cNvPr>
          <p:cNvSpPr/>
          <p:nvPr/>
        </p:nvSpPr>
        <p:spPr>
          <a:xfrm rot="11220517">
            <a:off x="2852020" y="3600087"/>
            <a:ext cx="271038" cy="47758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422</Words>
  <Application>Microsoft Office PowerPoint</Application>
  <PresentationFormat>A4 용지(210x297mm)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분석 내용 방향성 선정</vt:lpstr>
      <vt:lpstr>2. 프로젝트 분석 내용 방향성 선정</vt:lpstr>
      <vt:lpstr>2.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오현아</cp:lastModifiedBy>
  <cp:revision>7</cp:revision>
  <dcterms:created xsi:type="dcterms:W3CDTF">2021-08-19T04:24:11Z</dcterms:created>
  <dcterms:modified xsi:type="dcterms:W3CDTF">2021-09-13T01:32:04Z</dcterms:modified>
</cp:coreProperties>
</file>