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4" autoAdjust="0"/>
  </p:normalViewPr>
  <p:slideViewPr>
    <p:cSldViewPr snapToGrid="0"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문항2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3458546237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요구분석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오현아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2021-09-13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페이지 스케치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와이어프레임 스케치 제작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01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02</a:t>
            </a:r>
            <a:endParaRPr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6762045-19BF-4863-90EB-1D24CA47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08" y="3333006"/>
            <a:ext cx="3217539" cy="45299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497BC-FBBC-4D5D-8D24-703D9F6E3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301" y="3333006"/>
            <a:ext cx="3202008" cy="4529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제작- 레이어 구조</a:t>
            </a: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프로토타입 제작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캡쳐_01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캡쳐_02</a:t>
            </a:r>
            <a:endParaRPr/>
          </a:p>
        </p:txBody>
      </p:sp>
      <p:cxnSp>
        <p:nvCxnSpPr>
          <p:cNvPr id="53" name="Google Shape;53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FD13423-4A5A-4381-A40A-D473D6DC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1" y="1734795"/>
            <a:ext cx="1763530" cy="7809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B20D1-F291-42A7-A62E-E25CC281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284" y="1734795"/>
            <a:ext cx="1608771" cy="78092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077ED-8F76-4170-B248-39519C8C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420" y="1734795"/>
            <a:ext cx="1791040" cy="7809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9D8E7-5975-4AA5-9CA3-90408547D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186" y="1763133"/>
            <a:ext cx="1548261" cy="7780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스마트폰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320px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태블릿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768px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D90A1D-978F-445C-A141-78A94541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68" y="1981200"/>
            <a:ext cx="1389610" cy="7562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E6A3E0-3956-4F11-950E-218B0C84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078" y="1981200"/>
            <a:ext cx="1897092" cy="7562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laptop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1200px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B3BAD-DA89-4118-B0D0-2A1208FE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33" y="2031911"/>
            <a:ext cx="2920855" cy="7446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pc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1440px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7CBBE9-B451-4CD5-B286-F3C73B99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71" y="1993812"/>
            <a:ext cx="2953370" cy="757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pc-full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1920px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050F8-62BD-42EB-BCD6-4414BE94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9" y="2014806"/>
            <a:ext cx="3925721" cy="7528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A4 용지(210x297mm)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페이지 스케치</vt:lpstr>
      <vt:lpstr>02.  프로토타입 제작- 레이어 구조</vt:lpstr>
      <vt:lpstr>02.  프로토타입 제작</vt:lpstr>
      <vt:lpstr>02.  프로토타입 제작 </vt:lpstr>
      <vt:lpstr>02.  프로토타입 제작 </vt:lpstr>
      <vt:lpstr>02.  프로토타입 제작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오현아</cp:lastModifiedBy>
  <cp:revision>1</cp:revision>
  <dcterms:created xsi:type="dcterms:W3CDTF">2021-08-19T04:35:51Z</dcterms:created>
  <dcterms:modified xsi:type="dcterms:W3CDTF">2021-09-13T02:43:25Z</dcterms:modified>
</cp:coreProperties>
</file>