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7"/>
  </p:notesMasterIdLst>
  <p:sldIdLst>
    <p:sldId id="256" r:id="rId3"/>
    <p:sldId id="260" r:id="rId4"/>
    <p:sldId id="268" r:id="rId5"/>
    <p:sldId id="269" r:id="rId6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46" autoAdjust="0"/>
  </p:normalViewPr>
  <p:slideViewPr>
    <p:cSldViewPr snapToGrid="0">
      <p:cViewPr varScale="1">
        <p:scale>
          <a:sx n="70" d="100"/>
          <a:sy n="70" d="100"/>
        </p:scale>
        <p:origin x="60" y="8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오현아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418958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요구분석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오현아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컬러 스타일 가이드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기본 컬러 스타일 가이드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D07D96-CB07-41B1-A81E-3E54E3937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01" b="17566"/>
          <a:stretch/>
        </p:blipFill>
        <p:spPr>
          <a:xfrm>
            <a:off x="624744" y="1598517"/>
            <a:ext cx="8656511" cy="456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서체 스타일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기본 폰트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30B061-154E-4275-8D49-34445CFE0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83" y="1696811"/>
            <a:ext cx="7579838" cy="47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서체 스타일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기본 폰트 및 사이즈 체크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E3DE7B-3500-44E1-9944-9B5563F3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63" y="1696811"/>
            <a:ext cx="7462067" cy="47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55</Words>
  <Application>Microsoft Office PowerPoint</Application>
  <PresentationFormat>A4 용지(210x297mm)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01.  페이지 제작을 위한 스타일가이드</vt:lpstr>
      <vt:lpstr>01.  페이지 제작을 위한 스타일가이드</vt:lpstr>
      <vt:lpstr>01.  페이지 제작을 위한 스타일가이드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오현아</cp:lastModifiedBy>
  <cp:revision>8</cp:revision>
  <dcterms:created xsi:type="dcterms:W3CDTF">2021-08-19T04:24:11Z</dcterms:created>
  <dcterms:modified xsi:type="dcterms:W3CDTF">2021-09-13T02:47:35Z</dcterms:modified>
</cp:coreProperties>
</file>