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31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62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5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30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2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오현아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4154497601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</a:rPr>
                        <a:t>구현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오현아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2021-12-16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24365-F30B-8143-8097-8209E0AC0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01. </a:t>
            </a:r>
            <a:r>
              <a:rPr kumimoji="1" lang="ko-KR" altLang="en-US" dirty="0" err="1"/>
              <a:t>반응형</a:t>
            </a:r>
            <a:r>
              <a:rPr kumimoji="1" lang="ko-KR" altLang="en-US" dirty="0"/>
              <a:t> 웹 코딩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전체 문서파일 구조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EC56479-9B93-3E41-9A6D-24C86AF8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90" y="1744524"/>
            <a:ext cx="3428619" cy="641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3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B2056-96F2-404A-9A45-8832E951F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01. </a:t>
            </a:r>
            <a:r>
              <a:rPr kumimoji="1" lang="ko-KR" altLang="en-US" dirty="0" err="1"/>
              <a:t>반응형</a:t>
            </a:r>
            <a:r>
              <a:rPr kumimoji="1" lang="ko-KR" altLang="en-US" dirty="0"/>
              <a:t> 웹 코딩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유효성 검사</a:t>
            </a:r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A949259-102F-F345-AA20-B17B6905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5" y="2958941"/>
            <a:ext cx="6190025" cy="39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4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</a:t>
            </a:r>
            <a:r>
              <a:rPr lang="ko-KR" altLang="en-US" dirty="0"/>
              <a:t>코딩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73833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320px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모바일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2186688-19D2-614E-9058-34FA413A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4" y="1552347"/>
            <a:ext cx="3334659" cy="732363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BA57382-E07E-A840-9478-A1061215C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01" y="1552347"/>
            <a:ext cx="3329663" cy="73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3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768px</a:t>
            </a:r>
            <a:r>
              <a:rPr lang="ko-KR" altLang="en-US" dirty="0"/>
              <a:t> </a:t>
            </a:r>
            <a:r>
              <a:rPr lang="en-US" altLang="ko-KR" dirty="0"/>
              <a:t>–tablet-v)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747DBB-9583-0141-8E13-5561E315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5" y="1666665"/>
            <a:ext cx="3073026" cy="7052369"/>
          </a:xfrm>
          <a:prstGeom prst="rect">
            <a:avLst/>
          </a:prstGeom>
        </p:spPr>
      </p:pic>
      <p:pic>
        <p:nvPicPr>
          <p:cNvPr id="10" name="그림 9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8ACC4354-F467-8045-A2D1-E5667446B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2" y="1650195"/>
            <a:ext cx="3498692" cy="70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5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1280px</a:t>
            </a:r>
            <a:r>
              <a:rPr lang="ko-KR" altLang="en-US" dirty="0"/>
              <a:t> </a:t>
            </a:r>
            <a:r>
              <a:rPr lang="en-US" altLang="ko-KR" dirty="0"/>
              <a:t>–tablet-h)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959C6-8446-4C59-A5DB-2CCCA10E1497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DD571291-F140-46C2-A735-4DDA74D19176}"/>
              </a:ext>
            </a:extLst>
          </p:cNvPr>
          <p:cNvSpPr txBox="1">
            <a:spLocks/>
          </p:cNvSpPr>
          <p:nvPr/>
        </p:nvSpPr>
        <p:spPr>
          <a:xfrm>
            <a:off x="3605473" y="1186966"/>
            <a:ext cx="1853217" cy="3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1440px</a:t>
            </a:r>
            <a:r>
              <a:rPr lang="ko-KR" altLang="en-US" dirty="0"/>
              <a:t> </a:t>
            </a:r>
            <a:r>
              <a:rPr lang="en-US" altLang="ko-KR" dirty="0"/>
              <a:t>–laptop)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BF213B7-F95B-0446-9B79-3F5D6076E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8" y="2099441"/>
            <a:ext cx="2991582" cy="57071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A03612-582E-6C48-8108-C2F04BDFF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061" y="1767865"/>
            <a:ext cx="3516752" cy="71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3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</a:t>
            </a:r>
            <a:r>
              <a:rPr lang="ko-KR" altLang="en-US" dirty="0"/>
              <a:t>코딩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메인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73833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1280px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pcfull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텍스트, 모니터, 스크린샷, 은색이(가) 표시된 사진&#10;&#10;자동 생성된 설명">
            <a:extLst>
              <a:ext uri="{FF2B5EF4-FFF2-40B4-BE49-F238E27FC236}">
                <a16:creationId xmlns:a16="http://schemas.microsoft.com/office/drawing/2014/main" id="{A0506802-3430-AA4D-ABEF-D1A246C0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3" y="1639094"/>
            <a:ext cx="3344494" cy="682698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4BFE170-B8CA-5F43-B51D-26F0E85B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791754"/>
            <a:ext cx="3277777" cy="63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5399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104</Words>
  <Application>Microsoft Macintosh PowerPoint</Application>
  <PresentationFormat>A4 용지(210x297mm)</PresentationFormat>
  <Paragraphs>19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반응형 웹 코딩 – 전체 문서파일 구조</vt:lpstr>
      <vt:lpstr>01. 반응형 웹 코딩 – 유효성 검사</vt:lpstr>
      <vt:lpstr>01.  반응형 웹 코딩 – 메인 페이지 – 코딩내용</vt:lpstr>
      <vt:lpstr>01.  반응형 웹 코딩 – 메인 페이지 – 코딩내용</vt:lpstr>
      <vt:lpstr>01.  반응형 웹 코딩 – 메인 페이지 – 코딩내용</vt:lpstr>
      <vt:lpstr>01.  반응형 웹 코딩 – 메인 페이지 – 코딩내용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 Hyun</cp:lastModifiedBy>
  <cp:revision>17</cp:revision>
  <dcterms:created xsi:type="dcterms:W3CDTF">2021-08-19T04:35:51Z</dcterms:created>
  <dcterms:modified xsi:type="dcterms:W3CDTF">2021-12-17T00:08:40Z</dcterms:modified>
</cp:coreProperties>
</file>