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6"/>
  </p:notesMasterIdLst>
  <p:sldIdLst>
    <p:sldId id="256" r:id="rId3"/>
    <p:sldId id="257" r:id="rId4"/>
    <p:sldId id="258" r:id="rId5"/>
  </p:sldIdLst>
  <p:sldSz cx="9906000" cy="6858000" type="A4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GCc2FKSJL03BqJoWFGzG5Q81p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096EB0-14F4-4C62-9C45-061DC5868002}">
  <a:tblStyle styleId="{67096EB0-14F4-4C62-9C45-061DC5868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54C6DB-A868-43B6-B7E1-0EF26F0B17DF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148" d="100"/>
          <a:sy n="148" d="100"/>
        </p:scale>
        <p:origin x="2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4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00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7"/>
          <p:cNvGrpSpPr/>
          <p:nvPr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13" name="Google Shape;13;p17"/>
            <p:cNvPicPr preferRelativeResize="0"/>
            <p:nvPr/>
          </p:nvPicPr>
          <p:blipFill rotWithShape="1">
            <a:blip r:embed="rId2">
              <a:alphaModFix/>
            </a:blip>
            <a:srcRect l="10307" t="8156" r="7821" b="8120"/>
            <a:stretch/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7"/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동적</a:t>
              </a:r>
              <a:endParaRPr/>
            </a:p>
          </p:txBody>
        </p:sp>
        <p:sp>
          <p:nvSpPr>
            <p:cNvPr id="15" name="Google Shape;15;p17"/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정적</a:t>
              </a:r>
              <a:endParaRPr/>
            </a:p>
          </p:txBody>
        </p:sp>
        <p:sp>
          <p:nvSpPr>
            <p:cNvPr id="16" name="Google Shape;16;p17"/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부드러운</a:t>
              </a:r>
              <a:endParaRPr/>
            </a:p>
          </p:txBody>
        </p:sp>
        <p:sp>
          <p:nvSpPr>
            <p:cNvPr id="17" name="Google Shape;17;p17"/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딱딱한</a:t>
              </a:r>
              <a:endParaRPr/>
            </a:p>
          </p:txBody>
        </p:sp>
      </p:grpSp>
      <p:sp>
        <p:nvSpPr>
          <p:cNvPr id="18" name="Google Shape;18;p17"/>
          <p:cNvSpPr/>
          <p:nvPr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7"/>
          <p:cNvSpPr txBox="1"/>
          <p:nvPr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7"/>
          <p:cNvSpPr txBox="1"/>
          <p:nvPr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/>
          </a:p>
        </p:txBody>
      </p:sp>
      <p:sp>
        <p:nvSpPr>
          <p:cNvPr id="21" name="Google Shape;21;p17"/>
          <p:cNvSpPr txBox="1"/>
          <p:nvPr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문항1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7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600"/>
              <a:buFont typeface="Malgun Gothic"/>
              <a:buNone/>
              <a:defRPr sz="1600" b="1" i="0" u="none" strike="noStrike" cap="none">
                <a:solidFill>
                  <a:srgbClr val="2AB9C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95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aphicFrame>
        <p:nvGraphicFramePr>
          <p:cNvPr id="27" name="Google Shape;27;p17"/>
          <p:cNvGraphicFramePr/>
          <p:nvPr/>
        </p:nvGraphicFramePr>
        <p:xfrm>
          <a:off x="5004822" y="2433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{67096EB0-14F4-4C62-9C45-061DC5868002}</a:tableStyleId>
              </a:tblPr>
              <a:tblGrid>
                <a:gridCol w="37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19191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매트리스 분석에 따른 방향 정리</a:t>
                      </a:r>
                      <a:endParaRPr/>
                    </a:p>
                  </a:txBody>
                  <a:tcPr marL="52625" marR="52625" marT="14550" marB="145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2625" marR="52625" marT="14550" marB="145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10"/>
          <p:cNvCxnSpPr/>
          <p:nvPr/>
        </p:nvCxnSpPr>
        <p:spPr>
          <a:xfrm>
            <a:off x="1931281" y="615950"/>
            <a:ext cx="768261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0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슬라이드">
  <p:cSld name="7_제목 슬라이드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9"/>
          <p:cNvSpPr txBox="1"/>
          <p:nvPr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9"/>
          <p:cNvSpPr txBox="1"/>
          <p:nvPr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9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오현아</a:t>
            </a:r>
            <a:endParaRPr dirty="0"/>
          </a:p>
        </p:txBody>
      </p:sp>
      <p:sp>
        <p:nvSpPr>
          <p:cNvPr id="36" name="Google Shape;36;p9"/>
          <p:cNvSpPr txBox="1"/>
          <p:nvPr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9"/>
          <p:cNvCxnSpPr/>
          <p:nvPr/>
        </p:nvCxnSpPr>
        <p:spPr>
          <a:xfrm>
            <a:off x="1931281" y="615950"/>
            <a:ext cx="768261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/>
          </a:p>
        </p:txBody>
      </p:sp>
      <p:graphicFrame>
        <p:nvGraphicFramePr>
          <p:cNvPr id="106" name="Google Shape;106;p1"/>
          <p:cNvGraphicFramePr/>
          <p:nvPr>
            <p:extLst>
              <p:ext uri="{D42A27DB-BD31-4B8C-83A1-F6EECF244321}">
                <p14:modId xmlns:p14="http://schemas.microsoft.com/office/powerpoint/2010/main" val="24001272"/>
              </p:ext>
            </p:extLst>
          </p:nvPr>
        </p:nvGraphicFramePr>
        <p:xfrm>
          <a:off x="2995929" y="3648075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{CA54C6DB-A868-43B6-B7E1-0EF26F0B17DF}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프로그래밍언어활용</a:t>
                      </a: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오현아</a:t>
                      </a:r>
                      <a:endParaRPr dirty="0"/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2022-01-07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Google Shape;107;p1"/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제작페이지 이미지 및 기능설명</a:t>
            </a:r>
            <a:endParaRPr dirty="0"/>
          </a:p>
        </p:txBody>
      </p:sp>
      <p:sp>
        <p:nvSpPr>
          <p:cNvPr id="113" name="Google Shape;113;p2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기능구현 페이지 명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200" b="0" dirty="0"/>
              <a:t>설명</a:t>
            </a:r>
            <a:r>
              <a:rPr lang="en-US" altLang="ko-KR" sz="1200" b="0" dirty="0"/>
              <a:t>: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광고부분에</a:t>
            </a:r>
            <a:r>
              <a:rPr lang="ko-KR" altLang="en-US" sz="1200" b="0" dirty="0"/>
              <a:t> 슬라이드 기능 구현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581DB1-1708-4292-A210-8D2B91F03B70}"/>
              </a:ext>
            </a:extLst>
          </p:cNvPr>
          <p:cNvCxnSpPr>
            <a:cxnSpLocks/>
          </p:cNvCxnSpPr>
          <p:nvPr/>
        </p:nvCxnSpPr>
        <p:spPr>
          <a:xfrm>
            <a:off x="448571" y="1696811"/>
            <a:ext cx="9211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>
            <a:extLst>
              <a:ext uri="{FF2B5EF4-FFF2-40B4-BE49-F238E27FC236}">
                <a16:creationId xmlns:a16="http://schemas.microsoft.com/office/drawing/2014/main" id="{D1950982-6816-44D0-9804-3A37D28AFCA1}"/>
              </a:ext>
            </a:extLst>
          </p:cNvPr>
          <p:cNvSpPr txBox="1">
            <a:spLocks/>
          </p:cNvSpPr>
          <p:nvPr/>
        </p:nvSpPr>
        <p:spPr>
          <a:xfrm>
            <a:off x="646867" y="1691587"/>
            <a:ext cx="1853217" cy="3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기능구현 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799202-F6D3-E34B-84D9-29431B1A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50" y="2235559"/>
            <a:ext cx="6350000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기능구현 페이지 관련 코드</a:t>
            </a:r>
            <a:endParaRPr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D1CD0E-EF82-BD43-A47B-2181BB2F3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4" t="10198" r="9827" b="7296"/>
          <a:stretch/>
        </p:blipFill>
        <p:spPr>
          <a:xfrm>
            <a:off x="361220" y="1087860"/>
            <a:ext cx="3105510" cy="468228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F0811FE-BD95-4D4B-A7B8-2EA29DBE3E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4" t="13517" r="15375" b="8999"/>
          <a:stretch/>
        </p:blipFill>
        <p:spPr>
          <a:xfrm>
            <a:off x="3778806" y="1081822"/>
            <a:ext cx="2625762" cy="468831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9B2BBA4-D59C-EF4B-891F-67E78A9A3A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6" t="9649" r="11388" b="6425"/>
          <a:stretch/>
        </p:blipFill>
        <p:spPr>
          <a:xfrm>
            <a:off x="6716645" y="1089101"/>
            <a:ext cx="2828135" cy="4682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7CFA5-2801-2D49-93F2-33677048277F}"/>
              </a:ext>
            </a:extLst>
          </p:cNvPr>
          <p:cNvSpPr txBox="1"/>
          <p:nvPr/>
        </p:nvSpPr>
        <p:spPr>
          <a:xfrm>
            <a:off x="1599111" y="5917715"/>
            <a:ext cx="62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0C62B-3560-3241-9F11-648565CB3B43}"/>
              </a:ext>
            </a:extLst>
          </p:cNvPr>
          <p:cNvSpPr txBox="1"/>
          <p:nvPr/>
        </p:nvSpPr>
        <p:spPr>
          <a:xfrm>
            <a:off x="4638136" y="5917718"/>
            <a:ext cx="62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/>
              <a:t>css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3DDE7-B4A4-D940-AFA0-D3360759E298}"/>
              </a:ext>
            </a:extLst>
          </p:cNvPr>
          <p:cNvSpPr txBox="1"/>
          <p:nvPr/>
        </p:nvSpPr>
        <p:spPr>
          <a:xfrm>
            <a:off x="7815848" y="5917715"/>
            <a:ext cx="62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/>
              <a:t>js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01627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Macintosh PowerPoint</Application>
  <PresentationFormat>A4 용지(210x297mm)</PresentationFormat>
  <Paragraphs>16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맑은 고딕</vt:lpstr>
      <vt:lpstr>Noto Sans Symbols</vt:lpstr>
      <vt:lpstr>Arial</vt:lpstr>
      <vt:lpstr>Calibri</vt:lpstr>
      <vt:lpstr>디자인 사용자 지정</vt:lpstr>
      <vt:lpstr>Office 테마</vt:lpstr>
      <vt:lpstr>PowerPoint 프레젠테이션</vt:lpstr>
      <vt:lpstr>01.  제작페이지 이미지 및 기능설명</vt:lpstr>
      <vt:lpstr>02. 기능구현 페이지 관련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 Hyun</cp:lastModifiedBy>
  <cp:revision>3</cp:revision>
  <dcterms:created xsi:type="dcterms:W3CDTF">2021-08-19T04:24:11Z</dcterms:created>
  <dcterms:modified xsi:type="dcterms:W3CDTF">2022-01-07T08:15:08Z</dcterms:modified>
</cp:coreProperties>
</file>