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27" autoAdjust="0"/>
    <p:restoredTop sz="96433" autoAdjust="0"/>
  </p:normalViewPr>
  <p:slideViewPr>
    <p:cSldViewPr snapToGrid="0">
      <p:cViewPr varScale="1">
        <p:scale>
          <a:sx n="100" d="100"/>
          <a:sy n="100" d="100"/>
        </p:scale>
        <p:origin x="824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Title Slide" type="obj" preserve="1">
  <p:cSld name="Title Slid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0781" y="836341"/>
            <a:ext cx="7819838" cy="518393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778011" y="1012075"/>
            <a:ext cx="7587976" cy="300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48a53"/>
                </a:solidFill>
                <a:latin typeface="Noto Sans CJK JP Regular"/>
                <a:cs typeface="Noto Sans CJK JP Regular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8900"/>
            <a:ext cx="9265825" cy="6991901"/>
          </a:xfrm>
          <a:custGeom>
            <a:avLst/>
            <a:gd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0">
            <a:off x="-39710" y="-18896"/>
            <a:ext cx="9252075" cy="6887059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0">
            <a:off x="-33384" y="32138"/>
            <a:ext cx="9191800" cy="683376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0">
            <a:off x="59" y="32138"/>
            <a:ext cx="9191800" cy="683376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5" name="Google Shape;25;p2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-53950" y="-18905"/>
            <a:ext cx="9251902" cy="73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 idx="0"/>
          </p:nvPr>
        </p:nvSpPr>
        <p:spPr>
          <a:xfrm>
            <a:off x="391150" y="2530250"/>
            <a:ext cx="8342700" cy="18936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4331851"/>
            <a:ext cx="9191700" cy="365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" name="Google Shape;28;p2"/>
          <p:cNvSpPr/>
          <p:nvPr/>
        </p:nvSpPr>
        <p:spPr>
          <a:xfrm>
            <a:off x="525550" y="3458500"/>
            <a:ext cx="650" cy="833"/>
          </a:xfrm>
          <a:custGeom>
            <a:avLst/>
            <a:gd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26185"/>
            <a:ext cx="3968015" cy="3847952"/>
          </a:xfrm>
          <a:custGeom>
            <a:avLst/>
            <a:gd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wrap="square" lIns="48199" tIns="48199" rIns="48199" bIns="481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3119730"/>
            <a:ext cx="3968015" cy="3847952"/>
          </a:xfrm>
          <a:custGeom>
            <a:avLst/>
            <a:gd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wrap="square" lIns="48199" tIns="48199" rIns="48199" bIns="481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6D9477F-549A-4D7B-8D12-FF30B9203374}" type="datetime1">
              <a:rPr lang="ko-KR" altLang="en-US"/>
              <a:pPr lvl="0"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AC0439A-326B-4073-BECB-78169A003E8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44" y="2974550"/>
            <a:ext cx="5517942" cy="21946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685" y="1894808"/>
            <a:ext cx="6589986" cy="531134"/>
          </a:xfrm>
          <a:custGeom>
            <a:avLst/>
            <a:gdLst/>
            <a:rect l="l" t="t" r="r" b="b"/>
            <a:pathLst>
              <a:path w="7697470" h="620394">
                <a:moveTo>
                  <a:pt x="7696923" y="0"/>
                </a:moveTo>
                <a:lnTo>
                  <a:pt x="103530" y="0"/>
                </a:lnTo>
                <a:lnTo>
                  <a:pt x="63586" y="8258"/>
                </a:lnTo>
                <a:lnTo>
                  <a:pt x="30638" y="30654"/>
                </a:lnTo>
                <a:lnTo>
                  <a:pt x="8254" y="63618"/>
                </a:lnTo>
                <a:lnTo>
                  <a:pt x="0" y="103581"/>
                </a:lnTo>
                <a:lnTo>
                  <a:pt x="0" y="619937"/>
                </a:lnTo>
                <a:lnTo>
                  <a:pt x="7593406" y="619937"/>
                </a:lnTo>
                <a:lnTo>
                  <a:pt x="7633985" y="611893"/>
                </a:lnTo>
                <a:lnTo>
                  <a:pt x="7666858" y="589854"/>
                </a:lnTo>
                <a:lnTo>
                  <a:pt x="7688884" y="556962"/>
                </a:lnTo>
                <a:lnTo>
                  <a:pt x="7696923" y="516356"/>
                </a:lnTo>
                <a:lnTo>
                  <a:pt x="7696923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7685" y="1894808"/>
            <a:ext cx="6589986" cy="531134"/>
          </a:xfrm>
          <a:custGeom>
            <a:avLst/>
            <a:gdLst/>
            <a:rect l="l" t="t" r="r" b="b"/>
            <a:pathLst>
              <a:path w="7697470" h="620394">
                <a:moveTo>
                  <a:pt x="7696923" y="0"/>
                </a:moveTo>
                <a:lnTo>
                  <a:pt x="103530" y="0"/>
                </a:lnTo>
                <a:lnTo>
                  <a:pt x="63586" y="8258"/>
                </a:lnTo>
                <a:lnTo>
                  <a:pt x="30638" y="30654"/>
                </a:lnTo>
                <a:lnTo>
                  <a:pt x="8254" y="63618"/>
                </a:lnTo>
                <a:lnTo>
                  <a:pt x="0" y="103581"/>
                </a:lnTo>
                <a:lnTo>
                  <a:pt x="0" y="619937"/>
                </a:lnTo>
                <a:lnTo>
                  <a:pt x="7593406" y="619937"/>
                </a:lnTo>
                <a:lnTo>
                  <a:pt x="7633985" y="611893"/>
                </a:lnTo>
                <a:lnTo>
                  <a:pt x="7666858" y="589854"/>
                </a:lnTo>
                <a:lnTo>
                  <a:pt x="7688884" y="556962"/>
                </a:lnTo>
                <a:lnTo>
                  <a:pt x="7696923" y="516356"/>
                </a:lnTo>
                <a:lnTo>
                  <a:pt x="7696923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9091" y="2027110"/>
            <a:ext cx="5501079" cy="31604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000" spc="160">
                <a:solidFill>
                  <a:srgbClr val="ffffff"/>
                </a:solidFill>
                <a:latin typeface="Noto Sans CJK JP Regular"/>
                <a:ea typeface="+mj-ea"/>
                <a:cs typeface="Noto Sans CJK JP Regular"/>
              </a:rPr>
              <a:t>지도기반 여행 계획 및 후기 커뮤니티 서비스</a:t>
            </a:r>
            <a:endParaRPr sz="2000">
              <a:latin typeface="Noto Sans CJK JP Regular"/>
              <a:ea typeface="+mj-ea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7973" y="1694348"/>
            <a:ext cx="2944890" cy="46782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spc="-5">
                <a:solidFill>
                  <a:srgbClr val="404040"/>
                </a:solidFill>
                <a:latin typeface="Noto Sans CJK JP Regular"/>
                <a:ea typeface="+mj-ea"/>
                <a:cs typeface="Noto Sans CJK JP Regular"/>
              </a:rPr>
              <a:t>2017.08.01~ </a:t>
            </a:r>
            <a:r>
              <a:rPr sz="1500" spc="-20">
                <a:solidFill>
                  <a:srgbClr val="404040"/>
                </a:solidFill>
                <a:latin typeface="Noto Sans CJK JP Regular"/>
                <a:ea typeface="+mj-ea"/>
                <a:cs typeface="Noto Sans CJK JP Regular"/>
              </a:rPr>
              <a:t>2017.12.21｜KOSTA</a:t>
            </a:r>
            <a:r>
              <a:rPr sz="1500" spc="-50">
                <a:solidFill>
                  <a:srgbClr val="404040"/>
                </a:solidFill>
                <a:latin typeface="Noto Sans CJK JP Regular"/>
                <a:ea typeface="+mj-ea"/>
                <a:cs typeface="Noto Sans CJK JP Regular"/>
              </a:rPr>
              <a:t> </a:t>
            </a:r>
            <a:r>
              <a:rPr sz="1500" spc="15">
                <a:solidFill>
                  <a:srgbClr val="404040"/>
                </a:solidFill>
                <a:latin typeface="Noto Sans CJK JP Regular"/>
                <a:ea typeface="+mj-ea"/>
                <a:cs typeface="Noto Sans CJK JP Regular"/>
              </a:rPr>
              <a:t>169th</a:t>
            </a:r>
            <a:endParaRPr sz="1500">
              <a:latin typeface="Noto Sans CJK JP Regular"/>
              <a:ea typeface="+mj-ea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775" y="2492574"/>
            <a:ext cx="1192200" cy="73640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400" spc="40">
                <a:solidFill>
                  <a:srgbClr val="7e7e7e"/>
                </a:solidFill>
                <a:latin typeface="Noto Sans CJK JP Regular"/>
                <a:ea typeface="+mj-ea"/>
                <a:cs typeface="Noto Sans CJK JP Regular"/>
              </a:rPr>
              <a:t>MapHack</a:t>
            </a:r>
            <a:endParaRPr sz="2400">
              <a:latin typeface="Noto Sans CJK JP Regular"/>
              <a:ea typeface="+mj-ea"/>
              <a:cs typeface="Noto Sans CJK JP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1082" y="1543843"/>
            <a:ext cx="4461833" cy="404081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458493" y="4047461"/>
            <a:ext cx="2227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이현빈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조경은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정상원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이수경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CC4A-353A-4CC3-89AC-11FBE46E58FC}"/>
              </a:ext>
            </a:extLst>
          </p:cNvPr>
          <p:cNvSpPr txBox="1"/>
          <p:nvPr/>
        </p:nvSpPr>
        <p:spPr>
          <a:xfrm>
            <a:off x="3458493" y="2108751"/>
            <a:ext cx="222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PAY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234BCA-A0CA-4B3B-AA3C-FBA8E7011C9B}"/>
              </a:ext>
            </a:extLst>
          </p:cNvPr>
          <p:cNvSpPr/>
          <p:nvPr/>
        </p:nvSpPr>
        <p:spPr>
          <a:xfrm>
            <a:off x="76995" y="188662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Q 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11" grpId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0">
            <a:off x="2341082" y="1543843"/>
            <a:ext cx="4461833" cy="404081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458493" y="4047461"/>
            <a:ext cx="2227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팀장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–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이현빈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조경은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정상원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이수경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58493" y="2108751"/>
            <a:ext cx="22270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Q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PAY 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995" y="188662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</a:rPr>
              <a:t>Q PLAY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1"/>
      <p:bldP spid="11" grpId="2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0">
            <a:off x="2341082" y="1543843"/>
            <a:ext cx="4461833" cy="404081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458493" y="4047461"/>
            <a:ext cx="2227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팀장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–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이현빈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조경은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정상원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조원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이수경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58493" y="2108751"/>
            <a:ext cx="22270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Q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PAY 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995" y="188662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</a:rPr>
              <a:t>Q PLAY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1"/>
      <p:bldP spid="11" grpId="2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 idx="0"/>
          </p:nvPr>
        </p:nvSpPr>
        <p:spPr>
          <a:xfrm>
            <a:off x="395536" y="1268760"/>
            <a:ext cx="5760640" cy="1512168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3600">
                <a:solidFill>
                  <a:srgbClr val="cc0099"/>
                </a:solidFill>
              </a:rPr>
              <a:t>TicKETING</a:t>
            </a:r>
            <a:r>
              <a:rPr lang="es" sz="3600"/>
              <a:t> whiteTicket </a:t>
            </a:r>
            <a:br>
              <a:rPr lang="es" sz="3600"/>
            </a:br>
            <a:r>
              <a:rPr lang="es" sz="3600"/>
              <a:t>	= </a:t>
            </a:r>
            <a:r>
              <a:rPr lang="es" sz="360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" sz="3600"/>
              <a:t> </a:t>
            </a:r>
            <a:r>
              <a:rPr lang="es" sz="3600">
                <a:solidFill>
                  <a:srgbClr val="cc0099"/>
                </a:solidFill>
              </a:rPr>
              <a:t>TICKETING</a:t>
            </a:r>
            <a:endParaRPr sz="3600">
              <a:solidFill>
                <a:srgbClr val="cc0099"/>
              </a:solidFill>
            </a:endParaRPr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2437084" y="4882992"/>
            <a:ext cx="9191700" cy="274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/>
              <a:t>Ticketing with new perspective.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319" name="Google Shape;2319;p21"/>
          <p:cNvGrpSpPr/>
          <p:nvPr/>
        </p:nvGrpSpPr>
        <p:grpSpPr>
          <a:xfrm rot="14039781">
            <a:off x="7848300" y="596231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 rot="0">
            <a:off x="1864784" y="396326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quadBezTo>
                    <a:pt x="2883" y="1639"/>
                    <a:pt x="2883" y="1638"/>
                  </a:quad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6761285"/>
            <a:ext cx="9144000" cy="96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995" y="188662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</a:rPr>
              <a:t>Q PLAY</a:t>
            </a:r>
            <a:endParaRPr lang="ko-KR" altLang="en-US"/>
          </a:p>
        </p:txBody>
      </p:sp>
      <p:pic>
        <p:nvPicPr>
          <p:cNvPr id="53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64766" y="714379"/>
            <a:ext cx="7487842" cy="4739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27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TicKETING whiteTicket   = new TICKETING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2016-03-09T11:34:58.000</dcterms:created>
  <dc:creator>canonnam</dc:creator>
  <cp:lastModifiedBy>bigpi</cp:lastModifiedBy>
  <dcterms:modified xsi:type="dcterms:W3CDTF">2019-10-30T15:49:47.104</dcterms:modified>
  <cp:revision>123</cp:revision>
  <dc:title>PowerPoint Presentation</dc:title>
  <cp:version/>
</cp:coreProperties>
</file>