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556CA12-A586-B683-CEA9-CE302F21C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899" y="249237"/>
            <a:ext cx="5345315" cy="673475"/>
          </a:xfrm>
        </p:spPr>
        <p:txBody>
          <a:bodyPr>
            <a:normAutofit/>
          </a:bodyPr>
          <a:lstStyle>
            <a:lvl1pPr marL="0" indent="0">
              <a:buNone/>
              <a:defRPr sz="4000" b="1" u="sng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55DB0A9-6CBB-80DF-BC8D-D08E9073C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898" y="1199657"/>
            <a:ext cx="1047637" cy="615286"/>
          </a:xfrm>
        </p:spPr>
        <p:txBody>
          <a:bodyPr>
            <a:noAutofit/>
          </a:bodyPr>
          <a:lstStyle>
            <a:lvl1pPr marL="0" indent="0">
              <a:buNone/>
              <a:defRPr sz="3600" b="1" u="none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FA47E1DA-DAAA-1FCB-AAA5-18C0FDCEC4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3288" y="1199656"/>
            <a:ext cx="7257244" cy="2507819"/>
          </a:xfrm>
        </p:spPr>
        <p:txBody>
          <a:bodyPr>
            <a:noAutofit/>
          </a:bodyPr>
          <a:lstStyle>
            <a:lvl1pPr marL="0" indent="0">
              <a:buNone/>
              <a:defRPr sz="3600" b="0" u="none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03F97B0E-58E8-4559-93C7-92EAEBA9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8" y="3782291"/>
            <a:ext cx="1047637" cy="615286"/>
          </a:xfrm>
        </p:spPr>
        <p:txBody>
          <a:bodyPr>
            <a:noAutofit/>
          </a:bodyPr>
          <a:lstStyle>
            <a:lvl1pPr marL="0" indent="0">
              <a:buNone/>
              <a:defRPr sz="3600" b="1" u="none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DD38B313-623F-5036-EEFD-FF65406BB4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3288" y="3782291"/>
            <a:ext cx="7257244" cy="2507819"/>
          </a:xfrm>
        </p:spPr>
        <p:txBody>
          <a:bodyPr>
            <a:noAutofit/>
          </a:bodyPr>
          <a:lstStyle>
            <a:lvl1pPr marL="0" indent="0">
              <a:buNone/>
              <a:defRPr sz="3600" b="0" u="none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4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8296-6B31-4E47-B5B9-E6C14196D397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7EB8-F840-479D-981A-83A98FD99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8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나눔바른고딕</vt:lpstr>
      <vt:lpstr>Arial</vt:lpstr>
      <vt:lpstr>Calibri</vt:lpstr>
      <vt:lpstr>Calibri Light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현빈</dc:creator>
  <cp:lastModifiedBy>유 현빈</cp:lastModifiedBy>
  <cp:revision>9</cp:revision>
  <dcterms:created xsi:type="dcterms:W3CDTF">2022-06-05T12:14:28Z</dcterms:created>
  <dcterms:modified xsi:type="dcterms:W3CDTF">2022-06-05T12:42:58Z</dcterms:modified>
</cp:coreProperties>
</file>