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/>
          <p:nvPr/>
        </p:nvGraphicFramePr>
        <p:xfrm>
          <a:off x="1188631" y="649029"/>
          <a:ext cx="9743632" cy="5378389"/>
        </p:xfrm>
        <a:graphic>
          <a:graphicData uri="http://schemas.openxmlformats.org/drawingml/2006/table">
            <a:tbl>
              <a:tblPr firstRow="1" bandRow="1">
                <a:tableStyleId>{1EDF2F87-84AD-4230-966E-E561DF79DAAB}</a:tableStyleId>
              </a:tblPr>
              <a:tblGrid>
                <a:gridCol w="1949656"/>
                <a:gridCol w="1949656"/>
                <a:gridCol w="1949656"/>
                <a:gridCol w="1949656"/>
                <a:gridCol w="1945005"/>
              </a:tblGrid>
              <a:tr h="7610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OSI Model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Layer Number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TCP/IP Layer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Other Protocol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820165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Alligator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Application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L7(Firewall)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HTTP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HTTPS, FTP, SCP, Telnet, SSH, DNS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</a:tr>
              <a:tr h="761018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Pet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Presentation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 sz="1600"/>
                    </a:p>
                  </a:txBody>
                  <a:tcPr marL="91440" marR="91440"/>
                </a:tc>
              </a:tr>
              <a:tr h="761018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Steve’s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Session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 sz="1600"/>
                    </a:p>
                  </a:txBody>
                  <a:tcPr marL="91440" marR="91440"/>
                </a:tc>
              </a:tr>
              <a:tr h="504717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Touch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Transport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L4(NAT)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TCP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UDP, SCTP, ICMP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</a:tr>
              <a:tr h="504717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Not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Network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L3(Router)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IP(IPv4)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IPv6, ARP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</a:tr>
              <a:tr h="504717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Do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Data Link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L2(Switch)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Ethernet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Frame Relay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</a:tr>
              <a:tr h="761016"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Please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Physical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L1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l">
                        <a:defRPr/>
                      </a:pPr>
                      <a:r>
                        <a:rPr xmlns:mc="http://schemas.openxmlformats.org/markup-compatibility/2006" xmlns:hp="http://schemas.haansoft.com/office/presentation/8.0" sz="16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x</a:t>
                      </a:r>
                      <a:endParaRPr xmlns:mc="http://schemas.openxmlformats.org/markup-compatibility/2006" xmlns:hp="http://schemas.haansoft.com/office/presentation/8.0" sz="16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en-US" altLang="ko-KR" sz="16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2025-03-16T13:40:20.741</dcterms:created>
  <dc:creator>임성순</dc:creator>
  <cp:lastModifiedBy>임성순</cp:lastModifiedBy>
  <dcterms:modified xsi:type="dcterms:W3CDTF">2025-03-16T13:43:39.466</dcterms:modified>
  <cp:revision>1</cp:revision>
  <cp:version>1000.0100.01</cp:version>
</cp:coreProperties>
</file>