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3AF"/>
    <a:srgbClr val="0F172A"/>
    <a:srgbClr val="E5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100" d="100"/>
          <a:sy n="100" d="100"/>
        </p:scale>
        <p:origin x="45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6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7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7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2E91-E71B-49B0-9959-7D41BE40BAD5}" type="datetimeFigureOut">
              <a:rPr lang="ko-KR" altLang="en-US" smtClean="0"/>
              <a:t>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5359-76EF-4DB0-B87E-6E36B2F7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1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1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226F0F-0108-4D4C-9A66-12B770F421D7}"/>
              </a:ext>
            </a:extLst>
          </p:cNvPr>
          <p:cNvSpPr txBox="1"/>
          <p:nvPr/>
        </p:nvSpPr>
        <p:spPr>
          <a:xfrm>
            <a:off x="2968895" y="4853225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E5E7EB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자모야 모여라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0E614-B335-4257-B9FD-1073A433FCD5}"/>
              </a:ext>
            </a:extLst>
          </p:cNvPr>
          <p:cNvSpPr txBox="1"/>
          <p:nvPr/>
        </p:nvSpPr>
        <p:spPr>
          <a:xfrm>
            <a:off x="3128594" y="6091654"/>
            <a:ext cx="2567355" cy="578882"/>
          </a:xfrm>
          <a:prstGeom prst="roundRect">
            <a:avLst/>
          </a:prstGeom>
          <a:solidFill>
            <a:srgbClr val="9CA3AF"/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solidFill>
                  <a:srgbClr val="0F172A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ㅍㅏㅇㅣㄹㅁㅕㅇ</a:t>
            </a:r>
            <a:endParaRPr lang="en-US" altLang="ko-KR" sz="2800" dirty="0">
              <a:solidFill>
                <a:srgbClr val="0F172A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4B536-5C3F-4442-95F2-F841CA01FCD2}"/>
              </a:ext>
            </a:extLst>
          </p:cNvPr>
          <p:cNvSpPr txBox="1"/>
          <p:nvPr/>
        </p:nvSpPr>
        <p:spPr>
          <a:xfrm>
            <a:off x="5734049" y="6119485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9CA3A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자소</a:t>
            </a:r>
            <a:r>
              <a:rPr lang="ko-KR" altLang="en-US" sz="2800" dirty="0">
                <a:solidFill>
                  <a:srgbClr val="9CA3A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분리 해결</a:t>
            </a:r>
            <a:endParaRPr lang="en-US" altLang="ko-KR" sz="2800" dirty="0">
              <a:solidFill>
                <a:srgbClr val="9CA3AF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3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226F0F-0108-4D4C-9A66-12B770F421D7}"/>
              </a:ext>
            </a:extLst>
          </p:cNvPr>
          <p:cNvSpPr txBox="1"/>
          <p:nvPr/>
        </p:nvSpPr>
        <p:spPr>
          <a:xfrm>
            <a:off x="2968895" y="4853225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E5E7EB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자모야 모여라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0E614-B335-4257-B9FD-1073A433FCD5}"/>
              </a:ext>
            </a:extLst>
          </p:cNvPr>
          <p:cNvSpPr txBox="1"/>
          <p:nvPr/>
        </p:nvSpPr>
        <p:spPr>
          <a:xfrm>
            <a:off x="3128594" y="6091654"/>
            <a:ext cx="2567355" cy="578882"/>
          </a:xfrm>
          <a:prstGeom prst="roundRect">
            <a:avLst/>
          </a:prstGeom>
          <a:solidFill>
            <a:srgbClr val="E5E7EB"/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solidFill>
                  <a:srgbClr val="0F172A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ㅍㅏㅇㅣㄹㅁㅕㅇ</a:t>
            </a:r>
            <a:endParaRPr lang="en-US" altLang="ko-KR" sz="2800" dirty="0">
              <a:solidFill>
                <a:srgbClr val="0F172A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4B536-5C3F-4442-95F2-F841CA01FCD2}"/>
              </a:ext>
            </a:extLst>
          </p:cNvPr>
          <p:cNvSpPr txBox="1"/>
          <p:nvPr/>
        </p:nvSpPr>
        <p:spPr>
          <a:xfrm>
            <a:off x="5734049" y="6119485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E5E7EB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자소</a:t>
            </a:r>
            <a:r>
              <a:rPr lang="ko-KR" altLang="en-US" sz="2800" dirty="0">
                <a:solidFill>
                  <a:srgbClr val="E5E7EB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분리 해결</a:t>
            </a:r>
            <a:endParaRPr lang="en-US" altLang="ko-KR" sz="2800" dirty="0">
              <a:solidFill>
                <a:srgbClr val="E5E7EB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12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</Words>
  <Application>Microsoft Office PowerPoint</Application>
  <PresentationFormat>사용자 지정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Spoqa Han Sans Neo</vt:lpstr>
      <vt:lpstr>Spoqa Han Sans Neo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서현빈</dc:creator>
  <cp:lastModifiedBy>서현빈</cp:lastModifiedBy>
  <cp:revision>1</cp:revision>
  <dcterms:created xsi:type="dcterms:W3CDTF">2022-03-31T01:19:10Z</dcterms:created>
  <dcterms:modified xsi:type="dcterms:W3CDTF">2022-03-31T01:55:29Z</dcterms:modified>
</cp:coreProperties>
</file>