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3F3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>
        <p:scale>
          <a:sx n="75" d="100"/>
          <a:sy n="75" d="100"/>
        </p:scale>
        <p:origin x="2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1CB50-3F00-A843-A157-8CA418420BAC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D38F-74C7-CF42-958A-494AD70974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35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ED38F-74C7-CF42-958A-494AD709748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69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13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51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5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00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66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0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74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36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0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440C-802F-8044-BA83-1FC9946272F2}" type="datetimeFigureOut">
              <a:rPr kumimoji="1" lang="ko-Kore-KR" altLang="en-US" smtClean="0"/>
              <a:t>2022. 3. 19.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F528-8104-1A4C-BA52-7E1876F948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8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AF63D3-EEB9-DF42-97F4-E46B7FF7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2287"/>
            <a:ext cx="9144000" cy="709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551DB-5DFF-294A-A7FF-7BE4E7E531A2}"/>
              </a:ext>
            </a:extLst>
          </p:cNvPr>
          <p:cNvSpPr txBox="1"/>
          <p:nvPr/>
        </p:nvSpPr>
        <p:spPr>
          <a:xfrm>
            <a:off x="2576261" y="5328121"/>
            <a:ext cx="5650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spc="-3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사회복무요원 복무 보고서</a:t>
            </a:r>
            <a:endParaRPr kumimoji="1" lang="ko-Kore-KR" altLang="en-US" sz="4400" spc="-3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40EC5-BE39-7A47-82CE-82EF51EBB016}"/>
              </a:ext>
            </a:extLst>
          </p:cNvPr>
          <p:cNvSpPr txBox="1"/>
          <p:nvPr/>
        </p:nvSpPr>
        <p:spPr>
          <a:xfrm>
            <a:off x="3584549" y="6097562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월간 결재 문서부터 엑셀 파일까지 한 번에 생성하세요</a:t>
            </a:r>
            <a:r>
              <a:rPr kumimoji="1"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77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</Words>
  <Application>Microsoft Macintosh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Spoqa Han Sans Neo</vt:lpstr>
      <vt:lpstr>Spoqa Han Sans Neo Medium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서현빈</dc:creator>
  <cp:lastModifiedBy>서현빈</cp:lastModifiedBy>
  <cp:revision>1</cp:revision>
  <dcterms:created xsi:type="dcterms:W3CDTF">2022-03-19T11:35:15Z</dcterms:created>
  <dcterms:modified xsi:type="dcterms:W3CDTF">2022-03-19T11:48:27Z</dcterms:modified>
</cp:coreProperties>
</file>