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19"/>
    <p:restoredTop sz="94663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A4738-FA4F-9A45-8930-7185E3FDC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2A7740-97BE-B949-A65E-C313FA8F5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9296D8-DE09-7C43-A477-510AA857D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82C2-2B52-4C47-9973-5400E581D916}" type="datetimeFigureOut">
              <a:rPr kumimoji="1" lang="ko-Kore-KR" altLang="en-US" smtClean="0"/>
              <a:t>2021. 1. 11.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41FEFE-2C6B-3143-8522-41B3871C9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C8684-D31F-0646-9CE6-900E0C7E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2A2B-6CF1-1945-BF75-B9F80A182A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687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F0043-7285-CB42-B262-D1672547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63CE4B-DDD1-994F-AE75-DBB105AEE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83FE5E-D073-204F-975A-BFCA2357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82C2-2B52-4C47-9973-5400E581D916}" type="datetimeFigureOut">
              <a:rPr kumimoji="1" lang="ko-Kore-KR" altLang="en-US" smtClean="0"/>
              <a:t>2021. 1. 11.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6FE069-9CB9-2B45-AD98-75F96863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E77B69-634E-B448-B6B5-A4B4D5F58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2A2B-6CF1-1945-BF75-B9F80A182A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335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63ECB5-7479-9E44-953F-773FAC558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A01F55-D4EB-084B-BB31-4CE679496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25ABE4-EA60-DD4A-BF49-EEF4F6675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82C2-2B52-4C47-9973-5400E581D916}" type="datetimeFigureOut">
              <a:rPr kumimoji="1" lang="ko-Kore-KR" altLang="en-US" smtClean="0"/>
              <a:t>2021. 1. 11.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84B1C7-A489-9A4E-AB0D-998ABB93E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33AA5A-166B-9540-8614-C8A598634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2A2B-6CF1-1945-BF75-B9F80A182A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865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F19F0-F37E-4D45-A2E3-4B62B9DDD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DDA36-B24E-7C4C-9070-0FB51720A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7E363B-BF79-EC4D-8008-8FD119A2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82C2-2B52-4C47-9973-5400E581D916}" type="datetimeFigureOut">
              <a:rPr kumimoji="1" lang="ko-Kore-KR" altLang="en-US" smtClean="0"/>
              <a:t>2021. 1. 11.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CF386F-3D05-EF4A-8E69-C9144ECAF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411015-4B38-7842-BA7F-7A92D811C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2A2B-6CF1-1945-BF75-B9F80A182A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697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D864A-366E-DC4C-AF98-BD7C159EE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849524-136F-824C-BE80-355A678D0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6B8B0C-7C68-7746-971B-A97827EC9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82C2-2B52-4C47-9973-5400E581D916}" type="datetimeFigureOut">
              <a:rPr kumimoji="1" lang="ko-Kore-KR" altLang="en-US" smtClean="0"/>
              <a:t>2021. 1. 11.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952082-F6D1-094D-B797-EF22B9FAA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3DFE2B-7EC2-364E-8FBE-7FE6F04FA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2A2B-6CF1-1945-BF75-B9F80A182A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325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21948-1D58-194A-B155-16EFF79AC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FD442E-D456-0844-B849-1DFD29D85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0BAD4F-F06D-E54E-BC77-6F0BC0064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4C534F-10C1-644E-A822-0E5B515F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82C2-2B52-4C47-9973-5400E581D916}" type="datetimeFigureOut">
              <a:rPr kumimoji="1" lang="ko-Kore-KR" altLang="en-US" smtClean="0"/>
              <a:t>2021. 1. 11.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60B35A-E858-2C43-85E9-FE0C57C17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064ABC-79AD-BD43-9E6B-B84B619B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2A2B-6CF1-1945-BF75-B9F80A182A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082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23504-5663-294A-9F5F-79EEA6D7C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5B6342-8CA1-7743-84EE-6D803A68E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E3C0AB-38EE-684B-A4D6-BD04081F2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D0A306-7551-FA44-8024-0147A042A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DB236E-F505-764B-AD5D-C09ABE147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1C5DD2-3B25-694D-91CF-85F4AFFBB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82C2-2B52-4C47-9973-5400E581D916}" type="datetimeFigureOut">
              <a:rPr kumimoji="1" lang="ko-Kore-KR" altLang="en-US" smtClean="0"/>
              <a:t>2021. 1. 11.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DBC341-E259-8D4C-8626-D846EABAD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25B003-2A8F-DB46-A04E-A46ACE98B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2A2B-6CF1-1945-BF75-B9F80A182A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471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D05F6-39A3-E145-A712-B5260176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9D3047-1964-C04E-8C8E-5EE10F1DB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82C2-2B52-4C47-9973-5400E581D916}" type="datetimeFigureOut">
              <a:rPr kumimoji="1" lang="ko-Kore-KR" altLang="en-US" smtClean="0"/>
              <a:t>2021. 1. 11.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934E6B-129B-E340-B649-D737ABAB2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3A9C33-3CF2-EE47-89D0-CE663EED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2A2B-6CF1-1945-BF75-B9F80A182A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581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6395B7-DB9C-984D-9B4E-BF1F3BACE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82C2-2B52-4C47-9973-5400E581D916}" type="datetimeFigureOut">
              <a:rPr kumimoji="1" lang="ko-Kore-KR" altLang="en-US" smtClean="0"/>
              <a:t>2021. 1. 11.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477DE3-6392-B34A-A499-3437EC64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919412-BB96-2642-9DC0-EFF1BEF19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2A2B-6CF1-1945-BF75-B9F80A182A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241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21993-B4ED-D449-B001-C2B858D8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67CB26-F135-B547-B11E-67BB60A34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35B2CA-85EC-EA49-90EE-01E2A2DDA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CA6114-7D14-674A-B5E0-3D309942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82C2-2B52-4C47-9973-5400E581D916}" type="datetimeFigureOut">
              <a:rPr kumimoji="1" lang="ko-Kore-KR" altLang="en-US" smtClean="0"/>
              <a:t>2021. 1. 11.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17226D-AADF-9B4A-88FB-32D71BD59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0C56D2-86DA-B94F-B237-04A60E1D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2A2B-6CF1-1945-BF75-B9F80A182A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113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FFCD7-B4EB-854B-8B9F-F8B54222A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C27877-7E69-0B45-958F-11C49BA05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E0BE67-EB02-3F48-8E31-30965221C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CF4277-E829-6243-9FDE-8A101379C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82C2-2B52-4C47-9973-5400E581D916}" type="datetimeFigureOut">
              <a:rPr kumimoji="1" lang="ko-Kore-KR" altLang="en-US" smtClean="0"/>
              <a:t>2021. 1. 11.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DFDFF4-CCF8-E24F-9A87-8A9B93F08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4A04EC-E4B2-F54F-B66F-20183E6DB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2A2B-6CF1-1945-BF75-B9F80A182A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208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C1759E-3A32-CD43-BE6E-1E706BE3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5EF64A-C7A4-DF43-9DE6-F89EE8A9D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13BC45-EB75-AD4B-82AF-CD6ABEF48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E82C2-2B52-4C47-9973-5400E581D916}" type="datetimeFigureOut">
              <a:rPr kumimoji="1" lang="ko-Kore-KR" altLang="en-US" smtClean="0"/>
              <a:t>2021. 1. 11.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55931F-4CEC-F94A-B270-FD1714D48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C13A6E-105F-AC49-AFA3-0ECF6C7DD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C2A2B-6CF1-1945-BF75-B9F80A182A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48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E2419-1E8E-0E47-B193-426B5FFF8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71CD62-15CF-E543-8D7B-52DA4596FD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546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726441E-2B7B-5F4E-9B6A-F3B3F7D2C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4253797" cy="58053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D753481-B963-784D-9F74-CE2C375E3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05356"/>
            <a:ext cx="5226920" cy="10526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B07E21C-B767-8641-8CA0-AD4B27DF9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979" y="129223"/>
            <a:ext cx="5979038" cy="608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0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4F821E2-A57E-474D-95B4-04FAB3E25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38" y="0"/>
            <a:ext cx="5374694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B02F3FA-72E8-E946-9323-4705E8BD3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132" y="0"/>
            <a:ext cx="5963640" cy="421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11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4861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0</Words>
  <Application>Microsoft Macintosh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BaeHyun Jin</dc:creator>
  <cp:lastModifiedBy>BaeHyun Jin</cp:lastModifiedBy>
  <cp:revision>4</cp:revision>
  <dcterms:created xsi:type="dcterms:W3CDTF">2021-01-11T08:27:03Z</dcterms:created>
  <dcterms:modified xsi:type="dcterms:W3CDTF">2021-01-11T14:29:16Z</dcterms:modified>
</cp:coreProperties>
</file>