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57" r:id="rId3"/>
    <p:sldId id="258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19"/>
  </p:normalViewPr>
  <p:slideViewPr>
    <p:cSldViewPr snapToGrid="0" snapToObjects="1">
      <p:cViewPr>
        <p:scale>
          <a:sx n="193" d="100"/>
          <a:sy n="193" d="100"/>
        </p:scale>
        <p:origin x="186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F084F-14A9-5440-BB1D-9331912B8925}" type="datetimeFigureOut">
              <a:rPr kumimoji="1" lang="ko-Kore-KR" altLang="en-US" smtClean="0"/>
              <a:t>2021. 1. 22.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31202-1FDD-D346-8A95-D33E4E00C85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77054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dirty="0"/>
              <a:t>Multilingual Universal Sentence Encoder for Semantic Retrieval</a:t>
            </a:r>
          </a:p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arxiv.org</a:t>
            </a:r>
            <a:r>
              <a:rPr kumimoji="1" lang="en" altLang="ko-Kore-KR" dirty="0"/>
              <a:t>/pdf/1907.04307.pdf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31202-1FDD-D346-8A95-D33E4E00C854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3235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B7CC7-D6C1-D24A-9970-5A75EBFBA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C879C7-CEF9-F044-8910-858F0033F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7F4E6-E929-2543-B050-D3FA645DC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8CC0-079C-254C-9D8C-9548035DC814}" type="datetimeFigureOut">
              <a:rPr kumimoji="1" lang="ko-Kore-KR" altLang="en-US" smtClean="0"/>
              <a:t>2021. 1. 22.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5D146F-558E-2A45-966D-3A5D37BD5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A5E830-0E9B-524A-9EEB-8CB77F87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0721-EEA2-B749-B9DD-69A90FC687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380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7EBA4-4D2C-5045-A2A0-7AE7B041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D1AB22-2073-7D46-9B6D-F34713263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297B96-6221-0443-AE8D-3BA331874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8CC0-079C-254C-9D8C-9548035DC814}" type="datetimeFigureOut">
              <a:rPr kumimoji="1" lang="ko-Kore-KR" altLang="en-US" smtClean="0"/>
              <a:t>2021. 1. 22.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623D35-80F5-3144-B7CB-5FF2C45F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54FC2F-D6C1-1643-AE46-17B7D9CA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0721-EEA2-B749-B9DD-69A90FC687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724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9D19C2-EBE3-3D4C-89E3-752573B8E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85CBBC-A182-3C4C-9005-22825FF26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8C811B-6983-9341-968C-C7EF93F74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8CC0-079C-254C-9D8C-9548035DC814}" type="datetimeFigureOut">
              <a:rPr kumimoji="1" lang="ko-Kore-KR" altLang="en-US" smtClean="0"/>
              <a:t>2021. 1. 22.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E2F054-C85E-554E-9DFB-90DD4082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F04DC4-78D7-9848-B32F-5DADF56C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0721-EEA2-B749-B9DD-69A90FC687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940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C00CD-6F50-4C4A-A3A5-3FA1B1A3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DDAC47-9407-2947-8AF2-130A78EB9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986BF8-7D81-E348-9C59-1B797A302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8CC0-079C-254C-9D8C-9548035DC814}" type="datetimeFigureOut">
              <a:rPr kumimoji="1" lang="ko-Kore-KR" altLang="en-US" smtClean="0"/>
              <a:t>2021. 1. 22.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F419CC-3D34-AF4E-B47B-70A1CCF4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284067-464D-EB45-A514-A61D9693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0721-EEA2-B749-B9DD-69A90FC687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9822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5B5C3-4EBC-9949-9EC6-80078501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0BA18E-A4AA-0745-87F1-C22CE6918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B26B7-BEFB-FA46-BA60-79D13279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8CC0-079C-254C-9D8C-9548035DC814}" type="datetimeFigureOut">
              <a:rPr kumimoji="1" lang="ko-Kore-KR" altLang="en-US" smtClean="0"/>
              <a:t>2021. 1. 22.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F0352-8067-5148-8278-94B2379B4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485013-B7D0-A34F-84AF-CDE54CF5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0721-EEA2-B749-B9DD-69A90FC687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153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47DE7-95E6-1F46-A519-C617BAA52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5FBE5-F349-714B-9DFC-63C146215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A7050E-94F8-444E-A73C-29B86E3BE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62FE1B-07B6-AE42-896F-79F6F17C7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8CC0-079C-254C-9D8C-9548035DC814}" type="datetimeFigureOut">
              <a:rPr kumimoji="1" lang="ko-Kore-KR" altLang="en-US" smtClean="0"/>
              <a:t>2021. 1. 22.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574F0D-38B5-B146-BB9F-AB4BE2A3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D07AC6-B9E7-C64E-AA8E-F496B0D5E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0721-EEA2-B749-B9DD-69A90FC687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674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A93AC-3B0B-424E-B952-9276975E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7CE7BD-D17E-3048-830B-72716E2B5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31A03D-3682-1A40-BB62-F9FBC8001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C6B540-62A1-6549-A1CE-997D25453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B9FC46-DFDD-894D-BC45-AE305AD17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744F32-157E-3140-BBBB-A07B10D9C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8CC0-079C-254C-9D8C-9548035DC814}" type="datetimeFigureOut">
              <a:rPr kumimoji="1" lang="ko-Kore-KR" altLang="en-US" smtClean="0"/>
              <a:t>2021. 1. 22.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90DB40-2A7B-D545-98A0-71FEC9F0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5283AF-7A50-6249-89BD-E3D23222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0721-EEA2-B749-B9DD-69A90FC687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251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AD91A-B037-CA4F-9A80-94C809B9F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6953BF-6DA3-4043-9E9B-66EB60B0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8CC0-079C-254C-9D8C-9548035DC814}" type="datetimeFigureOut">
              <a:rPr kumimoji="1" lang="ko-Kore-KR" altLang="en-US" smtClean="0"/>
              <a:t>2021. 1. 22.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AA0F1D-7873-734B-8755-CD9FDE24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CE34A5-C1D9-1141-950D-72E96A29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0721-EEA2-B749-B9DD-69A90FC687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7699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38330B-4ECF-BD4B-AF83-80367B9EF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8CC0-079C-254C-9D8C-9548035DC814}" type="datetimeFigureOut">
              <a:rPr kumimoji="1" lang="ko-Kore-KR" altLang="en-US" smtClean="0"/>
              <a:t>2021. 1. 22.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E65D39-57C5-8843-817C-6D229C098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FE7A85-8F5D-194B-B168-58636E28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0721-EEA2-B749-B9DD-69A90FC687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751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33ECA-6FCD-F04F-8A2F-D1651EBED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F6F69-58D5-8A46-8893-7357EDD73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C9C0A4-D915-F64C-82B1-31A78CF6A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7D8041-7D1C-BE4E-9B71-8596D57D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8CC0-079C-254C-9D8C-9548035DC814}" type="datetimeFigureOut">
              <a:rPr kumimoji="1" lang="ko-Kore-KR" altLang="en-US" smtClean="0"/>
              <a:t>2021. 1. 22.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01F986-2E0B-4C46-834C-61F773AEE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DBB016-7CE2-9745-9882-570FB1C9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0721-EEA2-B749-B9DD-69A90FC687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58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4F70A-CC7C-BE41-ACB9-A6469D5E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A8D362-8FB0-054F-BA2B-A271FDF3F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A7F9C6-E1BB-9B4D-B06F-69E5ED836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586EF7-DF87-E041-8BFE-9CD65FE0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8CC0-079C-254C-9D8C-9548035DC814}" type="datetimeFigureOut">
              <a:rPr kumimoji="1" lang="ko-Kore-KR" altLang="en-US" smtClean="0"/>
              <a:t>2021. 1. 22.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021612-2316-D846-8E05-5B8F3E33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BD23A-AF0D-F149-B70B-AA8760B0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D0721-EEA2-B749-B9DD-69A90FC687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22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438484-8B29-4045-8D82-5770DD797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11169A-1D15-AA44-8702-33E6629D0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38AD2C-542D-7C4A-8E98-3A86FDD45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B8CC0-079C-254C-9D8C-9548035DC814}" type="datetimeFigureOut">
              <a:rPr kumimoji="1" lang="ko-Kore-KR" altLang="en-US" smtClean="0"/>
              <a:t>2021. 1. 22.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757CEB-9CCD-5941-BED3-012032451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2ABE66-B63A-F44B-B5F6-801ACBC3A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D0721-EEA2-B749-B9DD-69A90FC687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1168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0B081-871D-1046-94DF-294900933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토픽</a:t>
            </a:r>
            <a:r>
              <a:rPr kumimoji="1" lang="ko-KR" altLang="en-US" dirty="0"/>
              <a:t> 모델링 실험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1B9801-AF17-1049-A2B6-67BE7E019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327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84A5E-D2B6-E44F-8814-5FDA9EB6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LDA</a:t>
            </a:r>
            <a:endParaRPr kumimoji="1" lang="ko-Kore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CA63FC-A9A7-AD47-A975-6E3E0280E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44" y="1811080"/>
            <a:ext cx="4593019" cy="30637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9D50A4C-3493-0446-BFEE-5FFD5E5A2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597" y="0"/>
            <a:ext cx="7386057" cy="706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0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84A5E-D2B6-E44F-8814-5FDA9EB6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LDA</a:t>
            </a:r>
            <a:endParaRPr kumimoji="1" lang="ko-Kore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3EB4094-35CE-2C4F-95CD-214EFF8B2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7880" y="1690688"/>
            <a:ext cx="4886661" cy="33003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A5F239-A7F6-B549-86A9-DE2DEFF7D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021" y="1561988"/>
            <a:ext cx="5163739" cy="3429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540AA5-65C1-284D-9866-EE70E2B39662}"/>
              </a:ext>
            </a:extLst>
          </p:cNvPr>
          <p:cNvSpPr txBox="1"/>
          <p:nvPr/>
        </p:nvSpPr>
        <p:spPr>
          <a:xfrm>
            <a:off x="273269" y="17972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2955FF-97A6-5840-982F-3B780AC8D115}"/>
              </a:ext>
            </a:extLst>
          </p:cNvPr>
          <p:cNvSpPr txBox="1"/>
          <p:nvPr/>
        </p:nvSpPr>
        <p:spPr>
          <a:xfrm>
            <a:off x="4531894" y="443131"/>
            <a:ext cx="4548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/>
              <a:t>기드모파상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‘</a:t>
            </a:r>
            <a:r>
              <a:rPr kumimoji="1" lang="ko-KR" altLang="en-US" sz="1600" dirty="0" err="1"/>
              <a:t>비계덩어리</a:t>
            </a:r>
            <a:r>
              <a:rPr kumimoji="1" lang="en-US" altLang="ko-KR" sz="1600" dirty="0"/>
              <a:t>’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~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1135</a:t>
            </a:r>
            <a:r>
              <a:rPr kumimoji="1" lang="ko-KR" altLang="en-US" sz="1600" dirty="0"/>
              <a:t>번째 문장</a:t>
            </a:r>
            <a:endParaRPr kumimoji="1" lang="en-US" altLang="ko-KR" sz="1600" dirty="0"/>
          </a:p>
          <a:p>
            <a:r>
              <a:rPr kumimoji="1" lang="ko-KR" altLang="en-US" sz="1600" dirty="0" err="1"/>
              <a:t>강신재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‘</a:t>
            </a:r>
            <a:r>
              <a:rPr kumimoji="1" lang="ko-KR" altLang="en-US" sz="1600" dirty="0" err="1"/>
              <a:t>해방촌가는길</a:t>
            </a:r>
            <a:r>
              <a:rPr kumimoji="1" lang="en-US" altLang="ko-KR" sz="1600" dirty="0"/>
              <a:t>’: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1136</a:t>
            </a:r>
            <a:r>
              <a:rPr kumimoji="1" lang="ko-KR" altLang="en-US" sz="1600" dirty="0"/>
              <a:t>번째 문장 </a:t>
            </a:r>
            <a:r>
              <a:rPr kumimoji="1" lang="en-US" altLang="ko-KR" sz="1600" dirty="0"/>
              <a:t>~</a:t>
            </a:r>
            <a:endParaRPr kumimoji="1" lang="ko-Kore-KR" altLang="en-US" sz="1600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B0C70CF1-A01F-7843-8887-DAA8B12A6CA2}"/>
              </a:ext>
            </a:extLst>
          </p:cNvPr>
          <p:cNvCxnSpPr>
            <a:cxnSpLocks/>
          </p:cNvCxnSpPr>
          <p:nvPr/>
        </p:nvCxnSpPr>
        <p:spPr>
          <a:xfrm>
            <a:off x="4531894" y="1475874"/>
            <a:ext cx="0" cy="351511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34068DCD-5AD7-2446-83E0-47DCC95A2371}"/>
              </a:ext>
            </a:extLst>
          </p:cNvPr>
          <p:cNvCxnSpPr>
            <a:cxnSpLocks/>
          </p:cNvCxnSpPr>
          <p:nvPr/>
        </p:nvCxnSpPr>
        <p:spPr>
          <a:xfrm>
            <a:off x="9906000" y="1475874"/>
            <a:ext cx="0" cy="351511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8B47264-B9D5-F740-838F-2E1A7C2AA169}"/>
              </a:ext>
            </a:extLst>
          </p:cNvPr>
          <p:cNvSpPr txBox="1"/>
          <p:nvPr/>
        </p:nvSpPr>
        <p:spPr>
          <a:xfrm>
            <a:off x="1042524" y="5653770"/>
            <a:ext cx="6088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Topic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Coherence</a:t>
            </a:r>
            <a:r>
              <a:rPr kumimoji="1" lang="ko-KR" altLang="en-US" sz="1600" dirty="0"/>
              <a:t> 가장 좋은 토픽 수</a:t>
            </a:r>
            <a:r>
              <a:rPr kumimoji="1" lang="en-US" altLang="ko-KR" sz="1600" dirty="0"/>
              <a:t>(10</a:t>
            </a:r>
            <a:r>
              <a:rPr kumimoji="1" lang="ko-KR" altLang="en-US" sz="1600" dirty="0"/>
              <a:t>개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로 토픽 모델링 진행</a:t>
            </a:r>
            <a:endParaRPr kumimoji="1" lang="ko-Kore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19BDA7-E55E-1A42-8038-F92672AD7A24}"/>
              </a:ext>
            </a:extLst>
          </p:cNvPr>
          <p:cNvSpPr txBox="1"/>
          <p:nvPr/>
        </p:nvSpPr>
        <p:spPr>
          <a:xfrm>
            <a:off x="7819005" y="5653770"/>
            <a:ext cx="307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토픽 </a:t>
            </a:r>
            <a:r>
              <a:rPr kumimoji="1" lang="en-US" altLang="ko-KR" sz="1600" dirty="0"/>
              <a:t>2</a:t>
            </a:r>
            <a:r>
              <a:rPr kumimoji="1" lang="ko-KR" altLang="en-US" sz="1600" dirty="0"/>
              <a:t>개로 토픽 모델링 진행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02405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84A5E-D2B6-E44F-8814-5FDA9EB6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LDA</a:t>
            </a:r>
            <a:endParaRPr kumimoji="1" lang="ko-Kore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3EB4094-35CE-2C4F-95CD-214EFF8B2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7880" y="1690688"/>
            <a:ext cx="4886661" cy="33003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A5F239-A7F6-B549-86A9-DE2DEFF7D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021" y="1561988"/>
            <a:ext cx="5163739" cy="3429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540AA5-65C1-284D-9866-EE70E2B39662}"/>
              </a:ext>
            </a:extLst>
          </p:cNvPr>
          <p:cNvSpPr txBox="1"/>
          <p:nvPr/>
        </p:nvSpPr>
        <p:spPr>
          <a:xfrm>
            <a:off x="273269" y="17972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2955FF-97A6-5840-982F-3B780AC8D115}"/>
              </a:ext>
            </a:extLst>
          </p:cNvPr>
          <p:cNvSpPr txBox="1"/>
          <p:nvPr/>
        </p:nvSpPr>
        <p:spPr>
          <a:xfrm>
            <a:off x="4531894" y="443131"/>
            <a:ext cx="4548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/>
              <a:t>기드모파상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‘</a:t>
            </a:r>
            <a:r>
              <a:rPr kumimoji="1" lang="ko-KR" altLang="en-US" sz="1600" dirty="0" err="1"/>
              <a:t>비계덩어리</a:t>
            </a:r>
            <a:r>
              <a:rPr kumimoji="1" lang="en-US" altLang="ko-KR" sz="1600" dirty="0"/>
              <a:t>’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~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1135</a:t>
            </a:r>
            <a:r>
              <a:rPr kumimoji="1" lang="ko-KR" altLang="en-US" sz="1600" dirty="0"/>
              <a:t>번째 문장</a:t>
            </a:r>
            <a:endParaRPr kumimoji="1" lang="en-US" altLang="ko-KR" sz="1600" dirty="0"/>
          </a:p>
          <a:p>
            <a:r>
              <a:rPr kumimoji="1" lang="ko-KR" altLang="en-US" sz="1600" dirty="0" err="1"/>
              <a:t>강신재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‘</a:t>
            </a:r>
            <a:r>
              <a:rPr kumimoji="1" lang="ko-KR" altLang="en-US" sz="1600" dirty="0" err="1"/>
              <a:t>해방촌가는길</a:t>
            </a:r>
            <a:r>
              <a:rPr kumimoji="1" lang="en-US" altLang="ko-KR" sz="1600" dirty="0"/>
              <a:t>’: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1136</a:t>
            </a:r>
            <a:r>
              <a:rPr kumimoji="1" lang="ko-KR" altLang="en-US" sz="1600" dirty="0"/>
              <a:t>번째 문장 </a:t>
            </a:r>
            <a:r>
              <a:rPr kumimoji="1" lang="en-US" altLang="ko-KR" sz="1600" dirty="0"/>
              <a:t>~</a:t>
            </a:r>
            <a:endParaRPr kumimoji="1" lang="ko-Kore-KR" altLang="en-US" sz="1600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B0C70CF1-A01F-7843-8887-DAA8B12A6CA2}"/>
              </a:ext>
            </a:extLst>
          </p:cNvPr>
          <p:cNvCxnSpPr>
            <a:cxnSpLocks/>
          </p:cNvCxnSpPr>
          <p:nvPr/>
        </p:nvCxnSpPr>
        <p:spPr>
          <a:xfrm>
            <a:off x="4531894" y="1475874"/>
            <a:ext cx="0" cy="351511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34068DCD-5AD7-2446-83E0-47DCC95A2371}"/>
              </a:ext>
            </a:extLst>
          </p:cNvPr>
          <p:cNvCxnSpPr>
            <a:cxnSpLocks/>
          </p:cNvCxnSpPr>
          <p:nvPr/>
        </p:nvCxnSpPr>
        <p:spPr>
          <a:xfrm>
            <a:off x="9906000" y="1475874"/>
            <a:ext cx="0" cy="351511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8B47264-B9D5-F740-838F-2E1A7C2AA169}"/>
              </a:ext>
            </a:extLst>
          </p:cNvPr>
          <p:cNvSpPr txBox="1"/>
          <p:nvPr/>
        </p:nvSpPr>
        <p:spPr>
          <a:xfrm>
            <a:off x="1042524" y="5653770"/>
            <a:ext cx="6088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Topic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Coherence</a:t>
            </a:r>
            <a:r>
              <a:rPr kumimoji="1" lang="ko-KR" altLang="en-US" sz="1600" dirty="0"/>
              <a:t> 가장 좋은 토픽 수</a:t>
            </a:r>
            <a:r>
              <a:rPr kumimoji="1" lang="en-US" altLang="ko-KR" sz="1600" dirty="0"/>
              <a:t>(10</a:t>
            </a:r>
            <a:r>
              <a:rPr kumimoji="1" lang="ko-KR" altLang="en-US" sz="1600" dirty="0"/>
              <a:t>개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로 토픽 모델링 진행</a:t>
            </a:r>
            <a:endParaRPr kumimoji="1" lang="ko-Kore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19BDA7-E55E-1A42-8038-F92672AD7A24}"/>
              </a:ext>
            </a:extLst>
          </p:cNvPr>
          <p:cNvSpPr txBox="1"/>
          <p:nvPr/>
        </p:nvSpPr>
        <p:spPr>
          <a:xfrm>
            <a:off x="7819005" y="5653770"/>
            <a:ext cx="307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토픽 </a:t>
            </a:r>
            <a:r>
              <a:rPr kumimoji="1" lang="en-US" altLang="ko-KR" sz="1600" dirty="0"/>
              <a:t>2</a:t>
            </a:r>
            <a:r>
              <a:rPr kumimoji="1" lang="ko-KR" altLang="en-US" sz="1600" dirty="0"/>
              <a:t>개로 토픽 모델링 진행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7942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8052D-3AFE-6049-B52C-2BD30FC1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Top2Vec: </a:t>
            </a:r>
            <a:r>
              <a:rPr kumimoji="1" lang="ko-KR" altLang="en-US" dirty="0" err="1"/>
              <a:t>워드임베딩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TF-IDF</a:t>
            </a:r>
            <a:endParaRPr kumimoji="1" lang="ko-Kore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03A5E0-BE8B-E440-95C3-60130FB32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08845"/>
            <a:ext cx="6942375" cy="387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B421E6E-2EA0-5E4D-8554-F9EE54854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5443" y="3291305"/>
            <a:ext cx="1473200" cy="1879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EB1AC27-169A-8A49-B634-C5B5D25CB073}"/>
              </a:ext>
            </a:extLst>
          </p:cNvPr>
          <p:cNvSpPr/>
          <p:nvPr/>
        </p:nvSpPr>
        <p:spPr>
          <a:xfrm>
            <a:off x="960187" y="1690688"/>
            <a:ext cx="4177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-</a:t>
            </a:r>
            <a:r>
              <a:rPr lang="ko-KR" altLang="en-US" dirty="0"/>
              <a:t> </a:t>
            </a:r>
            <a:r>
              <a:rPr lang="ko-Kore-KR" altLang="en-US" dirty="0"/>
              <a:t>distiluse-base-multilingual-cased-v2</a:t>
            </a:r>
            <a:r>
              <a:rPr lang="ko-KR" altLang="en-US" dirty="0"/>
              <a:t> 이용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17892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A2F12-3652-1F45-8D21-90015391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논문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3FB682-380F-BB46-B4B0-41B939149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ore-KR" sz="2000" dirty="0">
                <a:solidFill>
                  <a:srgbClr val="FF0000"/>
                </a:solidFill>
              </a:rPr>
              <a:t>Chapter </a:t>
            </a:r>
            <a:r>
              <a:rPr kumimoji="1" lang="en-US" altLang="ko-Kore-KR" sz="2000" dirty="0" err="1">
                <a:solidFill>
                  <a:srgbClr val="FF0000"/>
                </a:solidFill>
              </a:rPr>
              <a:t>Capter</a:t>
            </a:r>
            <a:r>
              <a:rPr kumimoji="1" lang="en-US" altLang="ko-Kore-KR" sz="2000" dirty="0">
                <a:solidFill>
                  <a:srgbClr val="FF0000"/>
                </a:solidFill>
              </a:rPr>
              <a:t>: Text Segmentation in Novels</a:t>
            </a:r>
          </a:p>
          <a:p>
            <a:pPr lvl="1">
              <a:lnSpc>
                <a:spcPct val="120000"/>
              </a:lnSpc>
            </a:pPr>
            <a:r>
              <a:rPr kumimoji="1" lang="en-US" altLang="ko-KR" sz="1800" dirty="0"/>
              <a:t>1. </a:t>
            </a:r>
            <a:r>
              <a:rPr kumimoji="1" lang="ko-KR" altLang="en-US" sz="1800" dirty="0" err="1"/>
              <a:t>구텐버그</a:t>
            </a:r>
            <a:r>
              <a:rPr kumimoji="1" lang="ko-KR" altLang="en-US" sz="1800" dirty="0"/>
              <a:t> 프로젝트에 포함된 소설을 이용해 </a:t>
            </a:r>
            <a:r>
              <a:rPr kumimoji="1" lang="en" altLang="ko-Kore-KR" sz="1800" dirty="0"/>
              <a:t>text segmentation </a:t>
            </a:r>
            <a:r>
              <a:rPr kumimoji="1" lang="ko-KR" altLang="en-US" sz="1800" dirty="0" err="1"/>
              <a:t>데이터셋</a:t>
            </a:r>
            <a:r>
              <a:rPr kumimoji="1" lang="ko-KR" altLang="en-US" sz="1800" dirty="0"/>
              <a:t> 구축</a:t>
            </a:r>
          </a:p>
          <a:p>
            <a:pPr lvl="1">
              <a:lnSpc>
                <a:spcPct val="120000"/>
              </a:lnSpc>
            </a:pPr>
            <a:r>
              <a:rPr kumimoji="1" lang="en-US" altLang="ko-KR" sz="1800" dirty="0"/>
              <a:t>2. </a:t>
            </a:r>
            <a:r>
              <a:rPr kumimoji="1" lang="en" altLang="ko-Kore-KR" sz="1800" dirty="0"/>
              <a:t>Local Method: </a:t>
            </a:r>
          </a:p>
          <a:p>
            <a:pPr lvl="2">
              <a:lnSpc>
                <a:spcPct val="120000"/>
              </a:lnSpc>
            </a:pPr>
            <a:r>
              <a:rPr kumimoji="1" lang="en" altLang="ko-Kore-KR" sz="1800" dirty="0"/>
              <a:t>Weighted Overlap Cut(WOC): unsupervised, </a:t>
            </a:r>
            <a:r>
              <a:rPr kumimoji="1" lang="ko-KR" altLang="en-US" sz="1800" dirty="0"/>
              <a:t>각 챕터 내 빈번히 등장하는 단어가 </a:t>
            </a:r>
            <a:r>
              <a:rPr kumimoji="1" lang="ko-KR" altLang="en-US" sz="1800" dirty="0" err="1"/>
              <a:t>다를것이라는</a:t>
            </a:r>
            <a:r>
              <a:rPr kumimoji="1" lang="ko-KR" altLang="en-US" sz="1800" dirty="0"/>
              <a:t> 점에서 착안</a:t>
            </a:r>
            <a:r>
              <a:rPr kumimoji="1" lang="en-US" altLang="ko-KR" sz="1800" dirty="0"/>
              <a:t>, </a:t>
            </a:r>
            <a:r>
              <a:rPr kumimoji="1" lang="ko-KR" altLang="en-US" sz="1800" dirty="0"/>
              <a:t>두 문장을 비교해 단어의 밀집도</a:t>
            </a:r>
            <a:r>
              <a:rPr kumimoji="1" lang="en-US" altLang="ko-KR" sz="1800" dirty="0"/>
              <a:t>(</a:t>
            </a:r>
            <a:r>
              <a:rPr kumimoji="1" lang="en" altLang="ko-Kore-KR" sz="1800" dirty="0"/>
              <a:t>overlap</a:t>
            </a:r>
            <a:r>
              <a:rPr kumimoji="1" lang="ko-KR" altLang="en-US" sz="1800" dirty="0"/>
              <a:t>하는 경우</a:t>
            </a:r>
            <a:r>
              <a:rPr kumimoji="1" lang="en-US" altLang="ko-KR" sz="1800" dirty="0"/>
              <a:t>)</a:t>
            </a:r>
            <a:r>
              <a:rPr kumimoji="1" lang="ko-KR" altLang="en-US" sz="1800" dirty="0"/>
              <a:t>가 최소화 되는 곳을 </a:t>
            </a:r>
            <a:r>
              <a:rPr kumimoji="1" lang="en" altLang="ko-Kore-KR" sz="1800" dirty="0"/>
              <a:t>Break point</a:t>
            </a:r>
            <a:r>
              <a:rPr kumimoji="1" lang="ko-KR" altLang="en-US" sz="1800" dirty="0"/>
              <a:t>로 둠</a:t>
            </a:r>
          </a:p>
          <a:p>
            <a:pPr lvl="1">
              <a:lnSpc>
                <a:spcPct val="120000"/>
              </a:lnSpc>
            </a:pPr>
            <a:r>
              <a:rPr kumimoji="1" lang="ko-KR" altLang="en-US" sz="1800" dirty="0"/>
              <a:t>* </a:t>
            </a:r>
            <a:r>
              <a:rPr kumimoji="1" lang="en" altLang="ko-Kore-KR" sz="1800" dirty="0"/>
              <a:t>BERT for Break Prediction (BBP): supervised, </a:t>
            </a:r>
            <a:r>
              <a:rPr kumimoji="1" lang="ko-KR" altLang="en-US" sz="1800" dirty="0"/>
              <a:t>두 문장을 비교해 두 문장이 연속적인지</a:t>
            </a:r>
            <a:r>
              <a:rPr kumimoji="1" lang="en-US" altLang="ko-KR" sz="1800" dirty="0"/>
              <a:t>(</a:t>
            </a:r>
            <a:r>
              <a:rPr kumimoji="1" lang="ko-KR" altLang="en-US" sz="1800" dirty="0"/>
              <a:t>같은 챕터인지</a:t>
            </a:r>
            <a:r>
              <a:rPr kumimoji="1" lang="en-US" altLang="ko-KR" sz="1800" dirty="0"/>
              <a:t>) </a:t>
            </a:r>
            <a:r>
              <a:rPr kumimoji="1" lang="ko-KR" altLang="en-US" sz="1800" dirty="0"/>
              <a:t>아니면 연속적이지 않은지</a:t>
            </a:r>
            <a:r>
              <a:rPr kumimoji="1" lang="en-US" altLang="ko-KR" sz="1800" dirty="0"/>
              <a:t>(</a:t>
            </a:r>
            <a:r>
              <a:rPr kumimoji="1" lang="en" altLang="ko-Kore-KR" sz="1800" dirty="0"/>
              <a:t>break point)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분류 문제로 계산</a:t>
            </a:r>
          </a:p>
          <a:p>
            <a:pPr lvl="1">
              <a:lnSpc>
                <a:spcPct val="120000"/>
              </a:lnSpc>
            </a:pPr>
            <a:r>
              <a:rPr kumimoji="1" lang="en-US" altLang="ko-KR" sz="1800" dirty="0"/>
              <a:t>3. </a:t>
            </a:r>
            <a:r>
              <a:rPr kumimoji="1" lang="en" altLang="ko-Kore-KR" sz="1800" dirty="0"/>
              <a:t>Global Method using Optimization: segment</a:t>
            </a:r>
            <a:r>
              <a:rPr kumimoji="1" lang="ko-KR" altLang="en-US" sz="1800" dirty="0"/>
              <a:t>의 길이를 일정하게 만드는 것이 좋은 </a:t>
            </a:r>
            <a:r>
              <a:rPr kumimoji="1" lang="en" altLang="ko-Kore-KR" sz="1800" dirty="0"/>
              <a:t>segmentation </a:t>
            </a:r>
            <a:r>
              <a:rPr kumimoji="1" lang="ko-KR" altLang="en-US" sz="1800" dirty="0"/>
              <a:t>결과를 보여줌</a:t>
            </a:r>
          </a:p>
          <a:p>
            <a:pPr lvl="2">
              <a:lnSpc>
                <a:spcPct val="120000"/>
              </a:lnSpc>
            </a:pPr>
            <a:r>
              <a:rPr kumimoji="1" lang="ko-KR" altLang="en-US" sz="1800" dirty="0"/>
              <a:t>동적 프로그래밍 기법을 사용해 </a:t>
            </a:r>
            <a:r>
              <a:rPr kumimoji="1" lang="en" altLang="ko-Kore-KR" sz="1800" dirty="0"/>
              <a:t>recursive</a:t>
            </a:r>
            <a:r>
              <a:rPr kumimoji="1" lang="ko-KR" altLang="en-US" sz="1800" dirty="0"/>
              <a:t>하게 해결</a:t>
            </a:r>
            <a:endParaRPr kumimoji="1" lang="ko-Kore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8995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2898</TotalTime>
  <Words>222</Words>
  <Application>Microsoft Macintosh PowerPoint</Application>
  <PresentationFormat>와이드스크린</PresentationFormat>
  <Paragraphs>25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토픽 모델링 실험</vt:lpstr>
      <vt:lpstr>LDA</vt:lpstr>
      <vt:lpstr>LDA</vt:lpstr>
      <vt:lpstr>LDA</vt:lpstr>
      <vt:lpstr>Top2Vec: 워드임베딩 + TF-IDF</vt:lpstr>
      <vt:lpstr>논문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BaeHyun Jin</dc:creator>
  <cp:lastModifiedBy>BaeHyun Jin</cp:lastModifiedBy>
  <cp:revision>4</cp:revision>
  <dcterms:created xsi:type="dcterms:W3CDTF">2021-01-22T04:00:09Z</dcterms:created>
  <dcterms:modified xsi:type="dcterms:W3CDTF">2021-01-24T04:18:45Z</dcterms:modified>
</cp:coreProperties>
</file>