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45"/>
  </p:normalViewPr>
  <p:slideViewPr>
    <p:cSldViewPr snapToGrid="0" snapToObjects="1">
      <p:cViewPr>
        <p:scale>
          <a:sx n="158" d="100"/>
          <a:sy n="158" d="100"/>
        </p:scale>
        <p:origin x="12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75239-B6F9-6E45-88AE-36CB4C92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E6AD96-E9C4-9B40-8C8C-CCB6CBC49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57F7B-361D-434A-B229-FA065215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755B0-9FA3-F34B-BDE6-3B325A6F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8752C-BA6D-064B-94DE-975ABEFE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034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4EADB-D35A-3A4C-980E-0B087A5B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9CA08-6A0C-6641-9D0C-167AC31E1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1D35A-D80B-6C48-BBC5-8112DDA4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2064C-62BF-9D4C-ADFE-203CF43F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89D41-0A09-C04D-962D-0D2F5484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023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4B0525-A241-8242-B210-B09D02676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33F6D-64C8-474B-8C9A-F929A1D3B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4C7F4-465D-9A44-9562-F3FA1276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A034D-963E-4F4C-BE09-B8625EFF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3182B-DEF1-2543-90C7-8334AECB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192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8004B-0F44-A84A-B352-12696692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A7F2E-005F-024F-9F3D-269236D1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F36E1-A8AF-2449-850D-F7052C6E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AA0B6-1161-5744-BBBB-AAF99941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AB9AA-3CD7-1546-85BF-98CBBE3D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46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0CEF-3460-BB49-AD7B-CB4D14CE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C7C2F-3F00-B345-B101-B69FBD34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5E32-4649-2D40-958B-B2D97E7D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0EFFA-4DA9-5544-A746-700084B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1C277-7878-7048-ACE2-3D189339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38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09DEE-416D-514B-983B-DAB8CFA1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F6B2D-4006-9F4B-BD4D-AB9E77AC5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6F731-4156-9243-A561-26B7D7003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2687D-0B2A-7A42-BCAD-5C3EEFCC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9AEF2-A334-D14C-A708-7B5A626D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74553-F4F7-4E4D-9768-C2DAB69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837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8AC68-4C8A-B244-A8A5-B57DCB63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6F087-5C1D-5640-AA7C-63754C9E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412C0-5B4F-B84E-A381-BC229473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BAC719-88E5-8D4A-9D28-F580E7229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5BD0DB-C30B-A34F-9357-B29F71FE3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59FF31-D17B-1E4D-AD39-E1B406D2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3877C3-277E-AE41-A2E0-264954D6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708C7F-1BDD-4841-9D69-9AFE96EC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8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FB948-0619-EE40-82B3-134B9C2C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1C04D-630C-6742-BF8C-489636FD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80426-2392-CB41-B3BB-EC206295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7B269-A5AE-BF4B-91C3-7A2D5A12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18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AE8A2D-4DEC-C24F-A88E-EAC537B0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B112BC-42A8-1945-9B5A-C82BA0DF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A5599F-45FD-2942-9FB6-16788C2C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6A1F8-1B6C-FB4D-A89A-8FC1F29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D95A8-2DB3-DD4E-B859-73E4734B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2A4D3-A6A4-B740-9204-D389D4A9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B3AAF-411D-AF44-9AE8-A25B6F53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79DEF-0298-1149-A59D-16CC2892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0CF4D-61A6-8F4F-B3B2-0EAD0D8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57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9E84-4A63-AC4D-833D-B1708EC3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FB752-7D2C-104F-A5D5-42F4E8AE9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3B3B7-8152-AA46-943D-A70CAF630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32045-1F32-9A42-BAFB-78310C81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FD629-1F91-F444-9F6F-67CF9A8A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44A59-8D4D-3442-8049-0820B65E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664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7CEE38-9B8F-6548-A125-AE688DB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FCF7F-192A-F345-8F7C-F8D7B5B5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77420-740D-7D44-B6E4-E1B0F6B2C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9E05-E244-224E-A93D-9243856901CE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38E9E-A714-AC45-B976-2EE98D071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26552-0F3F-6B4B-AAB7-F83DFF58D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5A42-4E92-4C4F-A0DA-9C966F0DF0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143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64ABF-C734-0C41-8B38-C2A0C03E1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10202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70B40D-8B3B-9A4E-95C6-3A7D8F9AF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505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9C073-1C6D-BC43-AA1D-0AA13A14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574"/>
          </a:xfrm>
        </p:spPr>
        <p:txBody>
          <a:bodyPr>
            <a:normAutofit/>
          </a:bodyPr>
          <a:lstStyle/>
          <a:p>
            <a:r>
              <a:rPr kumimoji="1" lang="ko-Kore-KR" altLang="en-US" sz="3200" dirty="0"/>
              <a:t>장편</a:t>
            </a:r>
            <a:r>
              <a:rPr kumimoji="1" lang="en-US" altLang="ko-Kore-KR" sz="3200" dirty="0"/>
              <a:t>:</a:t>
            </a:r>
            <a:r>
              <a:rPr kumimoji="1" lang="ko-KR" altLang="en-US" sz="3200" dirty="0"/>
              <a:t> </a:t>
            </a:r>
            <a:r>
              <a:rPr kumimoji="1" lang="ko-Kore-KR" altLang="en-US" sz="3200" dirty="0"/>
              <a:t>마크</a:t>
            </a:r>
            <a:r>
              <a:rPr kumimoji="1" lang="ko-KR" altLang="en-US" sz="3200" dirty="0"/>
              <a:t> </a:t>
            </a:r>
            <a:r>
              <a:rPr kumimoji="1" lang="ko-KR" altLang="en-US" sz="3200" dirty="0" err="1"/>
              <a:t>트웨인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&lt;</a:t>
            </a:r>
            <a:r>
              <a:rPr lang="en" altLang="ko-Kore-KR" sz="3200" dirty="0"/>
              <a:t>Those Extraordinary Twins</a:t>
            </a:r>
            <a:r>
              <a:rPr lang="en-US" altLang="ko-KR" sz="3200" dirty="0"/>
              <a:t>&gt;</a:t>
            </a:r>
            <a:endParaRPr kumimoji="1" lang="ko-Kore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3A3113-4DA5-6E4D-8159-5CF2A113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90" y="1757865"/>
            <a:ext cx="5499100" cy="4064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EEAF1BB-E416-674F-AF1F-9D5E768F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7" y="1877468"/>
            <a:ext cx="4379694" cy="94873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3D6D9A-FC35-BC4B-80EC-E03F5DB00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07" y="3008320"/>
            <a:ext cx="4379694" cy="73492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333D1D-8249-F549-A544-70AC604A9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07" y="3877312"/>
            <a:ext cx="4379694" cy="75219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38A0AC-4845-A342-A92F-E972A2C79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07" y="4808116"/>
            <a:ext cx="4379694" cy="75698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C09B98-3E38-FE40-9A1C-471D26F84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07" y="5793215"/>
            <a:ext cx="4379694" cy="73193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2AAFBE-FACA-214E-84F2-23A8B4F41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941" y="2219464"/>
            <a:ext cx="4159249" cy="8142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D6812BD-92D8-9441-A0F1-0DF3D0F5A7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940" y="3193804"/>
            <a:ext cx="4214283" cy="84517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43601A-ACC0-FC46-826F-73BB74A98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940" y="4202015"/>
            <a:ext cx="4290483" cy="7296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BD984E-A47F-EF45-B15A-3C6D52CD54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4940" y="5052169"/>
            <a:ext cx="4290483" cy="76932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934257-1983-1F4A-B1D4-C314ADFE466B}"/>
              </a:ext>
            </a:extLst>
          </p:cNvPr>
          <p:cNvSpPr txBox="1"/>
          <p:nvPr/>
        </p:nvSpPr>
        <p:spPr>
          <a:xfrm>
            <a:off x="4902200" y="1591733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46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A0128-BF17-5246-BE5C-69F5C98928B5}"/>
              </a:ext>
            </a:extLst>
          </p:cNvPr>
          <p:cNvSpPr txBox="1"/>
          <p:nvPr/>
        </p:nvSpPr>
        <p:spPr>
          <a:xfrm>
            <a:off x="4902199" y="2796022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153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E91C90-AB7D-9141-85D8-4E879E5E21DA}"/>
              </a:ext>
            </a:extLst>
          </p:cNvPr>
          <p:cNvSpPr txBox="1"/>
          <p:nvPr/>
        </p:nvSpPr>
        <p:spPr>
          <a:xfrm>
            <a:off x="4902198" y="3670048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292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D4666-E7DF-8B4E-B6CB-12C5BD17E754}"/>
              </a:ext>
            </a:extLst>
          </p:cNvPr>
          <p:cNvSpPr txBox="1"/>
          <p:nvPr/>
        </p:nvSpPr>
        <p:spPr>
          <a:xfrm>
            <a:off x="4902197" y="4534144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400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B0C90-AF90-AC45-BBA3-04914F36D70E}"/>
              </a:ext>
            </a:extLst>
          </p:cNvPr>
          <p:cNvSpPr txBox="1"/>
          <p:nvPr/>
        </p:nvSpPr>
        <p:spPr>
          <a:xfrm>
            <a:off x="4902197" y="5494492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511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8BA08-8DE9-A242-A588-F394A9346168}"/>
              </a:ext>
            </a:extLst>
          </p:cNvPr>
          <p:cNvSpPr txBox="1"/>
          <p:nvPr/>
        </p:nvSpPr>
        <p:spPr>
          <a:xfrm>
            <a:off x="10033001" y="2044656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581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870A9C-E53B-824E-8AF2-9F81A473EDBD}"/>
              </a:ext>
            </a:extLst>
          </p:cNvPr>
          <p:cNvSpPr txBox="1"/>
          <p:nvPr/>
        </p:nvSpPr>
        <p:spPr>
          <a:xfrm>
            <a:off x="10033000" y="2962307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734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A778E6-30BC-4248-847E-FAE301388F21}"/>
              </a:ext>
            </a:extLst>
          </p:cNvPr>
          <p:cNvSpPr txBox="1"/>
          <p:nvPr/>
        </p:nvSpPr>
        <p:spPr>
          <a:xfrm>
            <a:off x="10032999" y="3966641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836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1203F9-2382-7A46-AFC9-42DF66633FE8}"/>
              </a:ext>
            </a:extLst>
          </p:cNvPr>
          <p:cNvSpPr txBox="1"/>
          <p:nvPr/>
        </p:nvSpPr>
        <p:spPr>
          <a:xfrm>
            <a:off x="10032999" y="4797730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930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594420-D62F-C94C-B19B-07AA3025A2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4940" y="5941978"/>
            <a:ext cx="4379694" cy="65127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D640B40-B47B-FF4E-9DA0-0C10EDAF5EC0}"/>
              </a:ext>
            </a:extLst>
          </p:cNvPr>
          <p:cNvSpPr txBox="1"/>
          <p:nvPr/>
        </p:nvSpPr>
        <p:spPr>
          <a:xfrm>
            <a:off x="10209211" y="5636831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1035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48B5C3-CDBF-D749-815A-C6C84E9D4B94}"/>
              </a:ext>
            </a:extLst>
          </p:cNvPr>
          <p:cNvSpPr txBox="1"/>
          <p:nvPr/>
        </p:nvSpPr>
        <p:spPr>
          <a:xfrm>
            <a:off x="551426" y="1586313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154</a:t>
            </a:r>
            <a:endParaRPr kumimoji="1" lang="ko-Kore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78FAFD-6D17-6444-BAC2-431302DA8E35}"/>
              </a:ext>
            </a:extLst>
          </p:cNvPr>
          <p:cNvSpPr txBox="1"/>
          <p:nvPr/>
        </p:nvSpPr>
        <p:spPr>
          <a:xfrm>
            <a:off x="186264" y="2772487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308</a:t>
            </a:r>
            <a:endParaRPr kumimoji="1" lang="ko-Kore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C77A3D-68BC-0444-9C7B-FB46C17515E5}"/>
              </a:ext>
            </a:extLst>
          </p:cNvPr>
          <p:cNvSpPr txBox="1"/>
          <p:nvPr/>
        </p:nvSpPr>
        <p:spPr>
          <a:xfrm>
            <a:off x="186264" y="3736652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354</a:t>
            </a:r>
            <a:endParaRPr kumimoji="1" lang="ko-Kore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08DAA-E6DB-DE4C-9E65-455F8C9ACF6F}"/>
              </a:ext>
            </a:extLst>
          </p:cNvPr>
          <p:cNvSpPr txBox="1"/>
          <p:nvPr/>
        </p:nvSpPr>
        <p:spPr>
          <a:xfrm>
            <a:off x="169874" y="4606468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517</a:t>
            </a:r>
            <a:endParaRPr kumimoji="1" lang="ko-Kore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72263A-8BB7-EE4E-9AD8-2DE7A32D4D0C}"/>
              </a:ext>
            </a:extLst>
          </p:cNvPr>
          <p:cNvSpPr txBox="1"/>
          <p:nvPr/>
        </p:nvSpPr>
        <p:spPr>
          <a:xfrm>
            <a:off x="169874" y="5636831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834</a:t>
            </a:r>
            <a:endParaRPr kumimoji="1" lang="ko-Kore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3734BE-045B-514D-915A-CAF885358790}"/>
              </a:ext>
            </a:extLst>
          </p:cNvPr>
          <p:cNvSpPr txBox="1"/>
          <p:nvPr/>
        </p:nvSpPr>
        <p:spPr>
          <a:xfrm>
            <a:off x="5610425" y="2023781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931</a:t>
            </a:r>
            <a:endParaRPr kumimoji="1" lang="ko-Kore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A77E5E-79A8-2244-8BAE-8D903A752BE8}"/>
              </a:ext>
            </a:extLst>
          </p:cNvPr>
          <p:cNvSpPr txBox="1"/>
          <p:nvPr/>
        </p:nvSpPr>
        <p:spPr>
          <a:xfrm>
            <a:off x="5498569" y="3040929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1016</a:t>
            </a:r>
            <a:endParaRPr kumimoji="1" lang="ko-Kore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5EB68D-C585-9842-B404-46D1D8B76C93}"/>
              </a:ext>
            </a:extLst>
          </p:cNvPr>
          <p:cNvSpPr txBox="1"/>
          <p:nvPr/>
        </p:nvSpPr>
        <p:spPr>
          <a:xfrm>
            <a:off x="5498569" y="4027464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1069</a:t>
            </a:r>
            <a:endParaRPr kumimoji="1" lang="ko-Kore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BE3E19-6B87-144E-AB87-8A76E1D4DA50}"/>
              </a:ext>
            </a:extLst>
          </p:cNvPr>
          <p:cNvSpPr txBox="1"/>
          <p:nvPr/>
        </p:nvSpPr>
        <p:spPr>
          <a:xfrm>
            <a:off x="5498568" y="4910061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1101</a:t>
            </a:r>
            <a:endParaRPr kumimoji="1" lang="ko-Kore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1B73A9-A5A9-CB48-80CA-048A959C2A01}"/>
              </a:ext>
            </a:extLst>
          </p:cNvPr>
          <p:cNvSpPr txBox="1"/>
          <p:nvPr/>
        </p:nvSpPr>
        <p:spPr>
          <a:xfrm>
            <a:off x="5466779" y="5709591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1124</a:t>
            </a:r>
            <a:endParaRPr kumimoji="1" lang="ko-Kore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0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6E09-632D-A341-968E-3B374944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dirty="0"/>
              <a:t>단편</a:t>
            </a:r>
            <a:r>
              <a:rPr kumimoji="1" lang="en-US" altLang="ko-KR" sz="3200" dirty="0"/>
              <a:t>:</a:t>
            </a:r>
            <a:r>
              <a:rPr kumimoji="1" lang="ko-KR" altLang="en-US" sz="3200" dirty="0"/>
              <a:t> 마크 </a:t>
            </a:r>
            <a:r>
              <a:rPr kumimoji="1" lang="ko-KR" altLang="en-US" sz="3200" dirty="0" err="1"/>
              <a:t>트웨인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&lt;</a:t>
            </a:r>
            <a:r>
              <a:rPr kumimoji="1" lang="ko-KR" altLang="en-US" sz="3200" dirty="0"/>
              <a:t>참혹한 편지</a:t>
            </a:r>
            <a:r>
              <a:rPr kumimoji="1" lang="en-US" altLang="ko-KR" sz="3200" dirty="0"/>
              <a:t>&gt;</a:t>
            </a:r>
            <a:endParaRPr kumimoji="1" lang="ko-Kore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65DE1E-5932-E846-A062-38BFA0AE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253" y="111797"/>
            <a:ext cx="3463909" cy="10056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75FADF-0413-B64D-B61A-A339687A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211" y="1690688"/>
            <a:ext cx="3376837" cy="48021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6F577B-26A7-D246-A93B-C7B8D3603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1794932"/>
            <a:ext cx="7956594" cy="12047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151504-4831-F64B-8D90-97776AA8F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9" y="3286302"/>
            <a:ext cx="8835081" cy="865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36A837-0CBC-2F49-B01B-42A62F252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29" y="4541160"/>
            <a:ext cx="8835081" cy="9825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DA8877-EA98-664D-B20B-86699FEBB200}"/>
              </a:ext>
            </a:extLst>
          </p:cNvPr>
          <p:cNvSpPr/>
          <p:nvPr/>
        </p:nvSpPr>
        <p:spPr>
          <a:xfrm>
            <a:off x="9082216" y="2966059"/>
            <a:ext cx="1940011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6C9AE4-E08D-A846-BA9B-84C98DFA3089}"/>
              </a:ext>
            </a:extLst>
          </p:cNvPr>
          <p:cNvSpPr/>
          <p:nvPr/>
        </p:nvSpPr>
        <p:spPr>
          <a:xfrm>
            <a:off x="9082216" y="4744248"/>
            <a:ext cx="1940011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33450-A460-104C-A9F0-A80F135DC66B}"/>
              </a:ext>
            </a:extLst>
          </p:cNvPr>
          <p:cNvSpPr txBox="1"/>
          <p:nvPr/>
        </p:nvSpPr>
        <p:spPr>
          <a:xfrm>
            <a:off x="8822267" y="1168400"/>
            <a:ext cx="309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-</a:t>
            </a:r>
            <a:r>
              <a:rPr kumimoji="1" lang="ko-KR" altLang="en-US" sz="1400" dirty="0"/>
              <a:t> 챕터 나눠지지 않음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FB47F-EDFD-9746-9CFB-340BB7ED8A25}"/>
              </a:ext>
            </a:extLst>
          </p:cNvPr>
          <p:cNvSpPr txBox="1"/>
          <p:nvPr/>
        </p:nvSpPr>
        <p:spPr>
          <a:xfrm>
            <a:off x="9082216" y="6454301"/>
            <a:ext cx="309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/>
              <a:t>문단번호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segmentation score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0464EE-299A-1B4C-BF27-6E864EAD251C}"/>
              </a:ext>
            </a:extLst>
          </p:cNvPr>
          <p:cNvSpPr/>
          <p:nvPr/>
        </p:nvSpPr>
        <p:spPr>
          <a:xfrm>
            <a:off x="1066523" y="2158884"/>
            <a:ext cx="906211" cy="16990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702836-F2DB-6443-B13C-B764BD9D2F79}"/>
              </a:ext>
            </a:extLst>
          </p:cNvPr>
          <p:cNvSpPr/>
          <p:nvPr/>
        </p:nvSpPr>
        <p:spPr>
          <a:xfrm>
            <a:off x="788706" y="3738675"/>
            <a:ext cx="906211" cy="16990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E151BB-02CE-FC42-95A6-117CBAF0BE57}"/>
              </a:ext>
            </a:extLst>
          </p:cNvPr>
          <p:cNvSpPr/>
          <p:nvPr/>
        </p:nvSpPr>
        <p:spPr>
          <a:xfrm>
            <a:off x="1066522" y="5174817"/>
            <a:ext cx="906211" cy="16990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B5088-8177-4048-88D5-2974AACBC0C8}"/>
              </a:ext>
            </a:extLst>
          </p:cNvPr>
          <p:cNvSpPr txBox="1"/>
          <p:nvPr/>
        </p:nvSpPr>
        <p:spPr>
          <a:xfrm>
            <a:off x="362065" y="5979201"/>
            <a:ext cx="793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원 챕터를 제대로 나누지는 못했지만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segment</a:t>
            </a:r>
            <a:r>
              <a:rPr kumimoji="1" lang="ko-KR" altLang="en-US" sz="1400" dirty="0"/>
              <a:t> 별 길이는 오히려 동일하게  잘림 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005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E1382-082F-9F44-8510-82BE1D6C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5355"/>
          </a:xfrm>
        </p:spPr>
        <p:txBody>
          <a:bodyPr>
            <a:normAutofit fontScale="90000"/>
          </a:bodyPr>
          <a:lstStyle/>
          <a:p>
            <a:r>
              <a:rPr kumimoji="1" lang="ko-KR" altLang="en-US" sz="3200" dirty="0"/>
              <a:t>안톤 </a:t>
            </a:r>
            <a:r>
              <a:rPr kumimoji="1" lang="ko-KR" altLang="en-US" sz="3200" dirty="0" err="1"/>
              <a:t>체홉</a:t>
            </a:r>
            <a:r>
              <a:rPr kumimoji="1" lang="ko-KR" altLang="en-US" sz="3200" dirty="0"/>
              <a:t> 단편</a:t>
            </a:r>
            <a:endParaRPr kumimoji="1" lang="ko-Kore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08CD3-99FD-2C4D-898D-F01E7516CC73}"/>
              </a:ext>
            </a:extLst>
          </p:cNvPr>
          <p:cNvSpPr/>
          <p:nvPr/>
        </p:nvSpPr>
        <p:spPr>
          <a:xfrm>
            <a:off x="3234267" y="122535"/>
            <a:ext cx="7730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</a:rPr>
              <a:t>[47, 195, </a:t>
            </a:r>
            <a:r>
              <a:rPr lang="en-US" altLang="ko-Kore-KR" dirty="0"/>
              <a:t>325, 478, 623, 790, 943, 1084, 1269, 1397, 1555, 1704, 1828, 1980, 2122, 2251, 2395, 2572, 2715, 2844, 2965, 3104, 3246, 3370, 3515, 3642, 3787, 3923, 4071]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B36A0-2E6C-E645-84F6-34BCB9BED0B7}"/>
              </a:ext>
            </a:extLst>
          </p:cNvPr>
          <p:cNvSpPr txBox="1"/>
          <p:nvPr/>
        </p:nvSpPr>
        <p:spPr>
          <a:xfrm>
            <a:off x="341250" y="1307122"/>
            <a:ext cx="115094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400" dirty="0"/>
              <a:t>귀여운 여인</a:t>
            </a:r>
            <a:r>
              <a:rPr kumimoji="1" lang="en-US" altLang="ko-KR" sz="1400" dirty="0"/>
              <a:t>(p: 0 s:0 ~ p:81 s:287)</a:t>
            </a:r>
          </a:p>
          <a:p>
            <a:pPr marL="285750" indent="-285750">
              <a:buFontTx/>
              <a:buChar char="-"/>
            </a:pPr>
            <a:endParaRPr kumimoji="1" lang="en-US" altLang="ko-Kore-KR" sz="1400" dirty="0"/>
          </a:p>
          <a:p>
            <a:pPr marL="742950" lvl="1" indent="-285750">
              <a:buFontTx/>
              <a:buChar char="-"/>
            </a:pPr>
            <a:r>
              <a:rPr kumimoji="1" lang="en-US" altLang="ko-Kore-KR" sz="1400" dirty="0"/>
              <a:t>Segment 1</a:t>
            </a:r>
          </a:p>
          <a:p>
            <a:pPr marL="1200150" lvl="2" indent="-285750">
              <a:buFontTx/>
              <a:buChar char="-"/>
            </a:pPr>
            <a:r>
              <a:rPr kumimoji="1" lang="ko-KR" altLang="en-US" sz="1400" dirty="0"/>
              <a:t>등장인물 소개</a:t>
            </a:r>
            <a:endParaRPr kumimoji="1" lang="en-US" altLang="ko-KR" sz="1400" dirty="0"/>
          </a:p>
          <a:p>
            <a:pPr marL="1657350" lvl="3" indent="-285750">
              <a:buFontTx/>
              <a:buChar char="-"/>
            </a:pPr>
            <a:r>
              <a:rPr kumimoji="1" lang="ko-KR" altLang="en-US" sz="1400" dirty="0" err="1"/>
              <a:t>꾸우낀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야외극장 경영자이자 연출</a:t>
            </a:r>
            <a:endParaRPr kumimoji="1" lang="en-US" altLang="ko-KR" sz="1400" dirty="0"/>
          </a:p>
          <a:p>
            <a:pPr marL="1657350" lvl="3" indent="-285750">
              <a:buFontTx/>
              <a:buChar char="-"/>
            </a:pPr>
            <a:r>
              <a:rPr kumimoji="1" lang="ko-KR" altLang="en-US" sz="1400" dirty="0" err="1"/>
              <a:t>올렌까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누구를 사랑하지 않고는 견디지 못하는 사람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외형 소개</a:t>
            </a:r>
            <a:endParaRPr kumimoji="1" lang="en-US" altLang="ko-KR" sz="1400" dirty="0"/>
          </a:p>
          <a:p>
            <a:pPr marL="1200150" lvl="2" indent="-285750">
              <a:buFontTx/>
              <a:buChar char="-"/>
            </a:pPr>
            <a:r>
              <a:rPr kumimoji="1" lang="ko-KR" altLang="en-US" sz="1400" dirty="0" err="1"/>
              <a:t>올렌까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꾸우낀의</a:t>
            </a:r>
            <a:r>
              <a:rPr kumimoji="1" lang="ko-KR" altLang="en-US" sz="1400" dirty="0"/>
              <a:t> 한탄을 듣다가 결국 그를 사랑하게 됨</a:t>
            </a:r>
            <a:endParaRPr kumimoji="1" lang="en-US" altLang="ko-KR" sz="1400" dirty="0"/>
          </a:p>
          <a:p>
            <a:pPr marL="1657350" lvl="3" indent="-285750">
              <a:buFontTx/>
              <a:buChar char="-"/>
            </a:pPr>
            <a:r>
              <a:rPr kumimoji="1" lang="ko-KR" altLang="en-US" sz="1400" dirty="0" err="1"/>
              <a:t>꾸우낀이</a:t>
            </a:r>
            <a:r>
              <a:rPr kumimoji="1" lang="ko-KR" altLang="en-US" sz="1400" dirty="0"/>
              <a:t> 청혼해 둘은 </a:t>
            </a:r>
            <a:r>
              <a:rPr kumimoji="1" lang="ko-KR" altLang="en-US" sz="1400" dirty="0" err="1"/>
              <a:t>결혼하게됨</a:t>
            </a:r>
            <a:endParaRPr kumimoji="1" lang="en-US" altLang="ko-KR" sz="1400" dirty="0"/>
          </a:p>
          <a:p>
            <a:pPr marL="742950" lvl="1" indent="-285750">
              <a:buFontTx/>
              <a:buChar char="-"/>
            </a:pPr>
            <a:r>
              <a:rPr kumimoji="1" lang="en-US" altLang="ko-KR" sz="1400" dirty="0"/>
              <a:t>Segment2</a:t>
            </a:r>
          </a:p>
          <a:p>
            <a:pPr marL="1200150" lvl="2" indent="-285750">
              <a:buFontTx/>
              <a:buChar char="-"/>
            </a:pPr>
            <a:r>
              <a:rPr kumimoji="1" lang="ko-KR" altLang="en-US" sz="1400" dirty="0"/>
              <a:t>둘의 행복한 결혼생활</a:t>
            </a:r>
            <a:endParaRPr kumimoji="1" lang="en-US" altLang="ko-KR" sz="1400" dirty="0"/>
          </a:p>
          <a:p>
            <a:pPr marL="1200150" lvl="2" indent="-285750">
              <a:buFontTx/>
              <a:buChar char="-"/>
            </a:pPr>
            <a:r>
              <a:rPr kumimoji="1" lang="ko-KR" altLang="en-US" sz="1400" dirty="0"/>
              <a:t>모스크바에 극단출연교섭 위해 갔다가 </a:t>
            </a:r>
            <a:r>
              <a:rPr kumimoji="1" lang="ko-KR" altLang="en-US" sz="1400" dirty="0" err="1"/>
              <a:t>꾸우낀</a:t>
            </a:r>
            <a:r>
              <a:rPr kumimoji="1" lang="ko-KR" altLang="en-US" sz="1400" dirty="0"/>
              <a:t> 사망</a:t>
            </a:r>
            <a:endParaRPr kumimoji="1" lang="en-US" altLang="ko-KR" sz="1400" dirty="0"/>
          </a:p>
          <a:p>
            <a:pPr marL="1200150" lvl="2" indent="-285750">
              <a:buFontTx/>
              <a:buChar char="-"/>
            </a:pPr>
            <a:r>
              <a:rPr kumimoji="1" lang="ko-KR" altLang="en-US" sz="1400" dirty="0"/>
              <a:t>슬퍼하면서 집에 돌아오는 중 우연히 </a:t>
            </a:r>
            <a:r>
              <a:rPr lang="ko-KR" altLang="en-US" sz="1400" dirty="0" err="1"/>
              <a:t>뿌스또발로프라는</a:t>
            </a:r>
            <a:r>
              <a:rPr kumimoji="1" lang="ko-KR" altLang="en-US" sz="1400" dirty="0"/>
              <a:t> 사람과 마주침</a:t>
            </a:r>
            <a:endParaRPr kumimoji="1" lang="en-US" altLang="ko-KR" sz="1400" dirty="0"/>
          </a:p>
          <a:p>
            <a:pPr marL="1657350" lvl="3" indent="-285750">
              <a:buFontTx/>
              <a:buChar char="-"/>
            </a:pPr>
            <a:r>
              <a:rPr kumimoji="1" lang="ko-KR" altLang="en-US" sz="1400" dirty="0"/>
              <a:t>서로가 마음에 들음 </a:t>
            </a:r>
            <a:r>
              <a:rPr kumimoji="1" lang="en-US" altLang="ko-KR" sz="1400" dirty="0"/>
              <a:t>=&gt;</a:t>
            </a:r>
            <a:r>
              <a:rPr kumimoji="1" lang="ko-KR" altLang="en-US" sz="1400" dirty="0"/>
              <a:t> 둘이 결혼</a:t>
            </a:r>
            <a:endParaRPr kumimoji="1" lang="en-US" altLang="ko-KR" sz="1400" dirty="0"/>
          </a:p>
          <a:p>
            <a:pPr marL="1200150" lvl="2" indent="-285750">
              <a:buFontTx/>
              <a:buChar char="-"/>
            </a:pPr>
            <a:r>
              <a:rPr kumimoji="1" lang="ko-KR" altLang="en-US" sz="1400" dirty="0"/>
              <a:t>하지만 </a:t>
            </a:r>
            <a:r>
              <a:rPr kumimoji="1" lang="ko-KR" altLang="en-US" sz="1400" dirty="0" err="1"/>
              <a:t>몇년</a:t>
            </a:r>
            <a:r>
              <a:rPr kumimoji="1" lang="ko-KR" altLang="en-US" sz="1400" dirty="0"/>
              <a:t> 뒤 지병으로 </a:t>
            </a:r>
            <a:r>
              <a:rPr lang="ko-KR" altLang="en-US" sz="1400" dirty="0" err="1"/>
              <a:t>뿌스또발로프</a:t>
            </a:r>
            <a:r>
              <a:rPr kumimoji="1" lang="ko-KR" altLang="en-US" sz="1400" dirty="0"/>
              <a:t> 사망</a:t>
            </a:r>
            <a:endParaRPr kumimoji="1" lang="en-US" altLang="ko-KR" sz="1400" dirty="0"/>
          </a:p>
          <a:p>
            <a:pPr marL="1200150" lvl="2" indent="-285750">
              <a:buFontTx/>
              <a:buChar char="-"/>
            </a:pPr>
            <a:r>
              <a:rPr kumimoji="1" lang="ko-KR" altLang="en-US" sz="1400" dirty="0"/>
              <a:t>그 후 만난 군수의 </a:t>
            </a:r>
            <a:r>
              <a:rPr kumimoji="1" lang="ko-KR" altLang="en-US" sz="1400" dirty="0" err="1"/>
              <a:t>스미르닌에게</a:t>
            </a:r>
            <a:r>
              <a:rPr kumimoji="1" lang="ko-KR" altLang="en-US" sz="1400" dirty="0"/>
              <a:t> 또 사랑에 빠짐 </a:t>
            </a:r>
            <a:r>
              <a:rPr kumimoji="1" lang="en-US" altLang="ko-KR" sz="1400" dirty="0"/>
              <a:t>=&gt;</a:t>
            </a:r>
            <a:r>
              <a:rPr kumimoji="1" lang="ko-KR" altLang="en-US" sz="1400" dirty="0"/>
              <a:t> 군대와 함께 떠나게 되어 다시 혼자 </a:t>
            </a:r>
            <a:r>
              <a:rPr kumimoji="1" lang="ko-KR" altLang="en-US" sz="1400" dirty="0" err="1"/>
              <a:t>남게됨</a:t>
            </a:r>
            <a:endParaRPr kumimoji="1" lang="en-US" altLang="ko-KR" sz="1400" dirty="0"/>
          </a:p>
          <a:p>
            <a:pPr marL="742950" lvl="1" indent="-285750">
              <a:buFontTx/>
              <a:buChar char="-"/>
            </a:pPr>
            <a:r>
              <a:rPr kumimoji="1" lang="en-US" altLang="ko-KR" sz="1400" dirty="0"/>
              <a:t>segment3</a:t>
            </a:r>
          </a:p>
          <a:p>
            <a:pPr marL="1200150" lvl="2" indent="-285750">
              <a:buFontTx/>
              <a:buChar char="-"/>
            </a:pPr>
            <a:r>
              <a:rPr kumimoji="1" lang="ko-KR" altLang="en-US" sz="1400" dirty="0"/>
              <a:t>모두가 떠나가고 슬퍼하며 살던 </a:t>
            </a:r>
            <a:r>
              <a:rPr kumimoji="1" lang="ko-KR" altLang="en-US" sz="1400" dirty="0" err="1"/>
              <a:t>올렌까네</a:t>
            </a:r>
            <a:r>
              <a:rPr kumimoji="1" lang="ko-KR" altLang="en-US" sz="1400" dirty="0"/>
              <a:t> 집에 </a:t>
            </a:r>
            <a:r>
              <a:rPr kumimoji="1" lang="ko-KR" altLang="en-US" sz="1400" dirty="0" err="1"/>
              <a:t>스미르닌이</a:t>
            </a:r>
            <a:r>
              <a:rPr kumimoji="1" lang="ko-KR" altLang="en-US" sz="1400" dirty="0"/>
              <a:t> 다시 찾아옴</a:t>
            </a:r>
            <a:endParaRPr kumimoji="1" lang="en-US" altLang="ko-KR" sz="1400" dirty="0"/>
          </a:p>
          <a:p>
            <a:pPr marL="1657350" lvl="3" indent="-285750">
              <a:buFontTx/>
              <a:buChar char="-"/>
            </a:pPr>
            <a:r>
              <a:rPr kumimoji="1" lang="ko-KR" altLang="en-US" sz="1400" dirty="0"/>
              <a:t>가족들이 살 집을 찾는다는 말에 </a:t>
            </a:r>
            <a:r>
              <a:rPr kumimoji="1" lang="ko-KR" altLang="en-US" sz="1400" dirty="0" err="1"/>
              <a:t>올렌까</a:t>
            </a:r>
            <a:r>
              <a:rPr kumimoji="1" lang="ko-KR" altLang="en-US" sz="1400" dirty="0"/>
              <a:t> 자신의 집에 살라고 함</a:t>
            </a:r>
            <a:endParaRPr kumimoji="1" lang="en-US" altLang="ko-KR" sz="1400" dirty="0"/>
          </a:p>
          <a:p>
            <a:pPr marL="1200150" lvl="2" indent="-285750">
              <a:buFontTx/>
              <a:buChar char="-"/>
            </a:pPr>
            <a:r>
              <a:rPr kumimoji="1" lang="ko-KR" altLang="en-US" sz="1400" dirty="0"/>
              <a:t>아빠인 </a:t>
            </a:r>
            <a:r>
              <a:rPr kumimoji="1" lang="ko-KR" altLang="en-US" sz="1400" dirty="0" err="1"/>
              <a:t>스미르닌과</a:t>
            </a:r>
            <a:r>
              <a:rPr kumimoji="1" lang="ko-KR" altLang="en-US" sz="1400" dirty="0"/>
              <a:t> 엄마가 집에 들어오지 않는 날들이 많자 </a:t>
            </a:r>
            <a:r>
              <a:rPr kumimoji="1" lang="ko-KR" altLang="en-US" sz="1400" dirty="0" err="1"/>
              <a:t>스미르닌의</a:t>
            </a:r>
            <a:r>
              <a:rPr kumimoji="1" lang="ko-KR" altLang="en-US" sz="1400" dirty="0"/>
              <a:t> 아들 </a:t>
            </a:r>
            <a:r>
              <a:rPr kumimoji="1" lang="ko-KR" altLang="en-US" sz="1400" dirty="0" err="1"/>
              <a:t>샤샤에게</a:t>
            </a:r>
            <a:r>
              <a:rPr kumimoji="1" lang="ko-KR" altLang="en-US" sz="1400" dirty="0"/>
              <a:t> 뭉클함을 느낀 </a:t>
            </a:r>
            <a:r>
              <a:rPr kumimoji="1" lang="ko-KR" altLang="en-US" sz="1400" dirty="0" err="1"/>
              <a:t>올렌까</a:t>
            </a:r>
            <a:endParaRPr kumimoji="1" lang="en-US" altLang="ko-KR" sz="1400" dirty="0"/>
          </a:p>
          <a:p>
            <a:pPr marL="1657350" lvl="3" indent="-285750">
              <a:buFontTx/>
              <a:buChar char="-"/>
            </a:pPr>
            <a:r>
              <a:rPr kumimoji="1" lang="ko-KR" altLang="en-US" sz="1400" dirty="0"/>
              <a:t>하지만 </a:t>
            </a:r>
            <a:r>
              <a:rPr kumimoji="1" lang="ko-KR" altLang="en-US" sz="1400" dirty="0" err="1"/>
              <a:t>샤샤의</a:t>
            </a:r>
            <a:r>
              <a:rPr kumimoji="1" lang="ko-KR" altLang="en-US" sz="1400" dirty="0"/>
              <a:t> 모친이 머무르는 </a:t>
            </a:r>
            <a:r>
              <a:rPr kumimoji="1" lang="ko-KR" altLang="en-US" sz="1400" dirty="0" err="1"/>
              <a:t>하르꼬프에서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샤샤를</a:t>
            </a:r>
            <a:r>
              <a:rPr kumimoji="1" lang="ko-KR" altLang="en-US" sz="1400" dirty="0"/>
              <a:t> 자기에게 보내달라는 전보를 받고 다시 절망을 느낀 </a:t>
            </a:r>
            <a:r>
              <a:rPr kumimoji="1" lang="ko-KR" altLang="en-US" sz="1400" dirty="0" err="1"/>
              <a:t>올렌까</a:t>
            </a:r>
            <a:endParaRPr kumimoji="1" lang="en-US" altLang="ko-KR" sz="1400" dirty="0"/>
          </a:p>
          <a:p>
            <a:pPr marL="1657350" lvl="3" indent="-285750">
              <a:buFontTx/>
              <a:buChar char="-"/>
            </a:pPr>
            <a:endParaRPr kumimoji="1" lang="en-US" altLang="ko-KR" sz="1400" dirty="0"/>
          </a:p>
          <a:p>
            <a:pPr marL="742950" lvl="1" indent="-285750">
              <a:buFontTx/>
              <a:buChar char="-"/>
            </a:pP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78827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265</Words>
  <Application>Microsoft Macintosh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210202</vt:lpstr>
      <vt:lpstr>장편: 마크 트웨인 &lt;Those Extraordinary Twins&gt;</vt:lpstr>
      <vt:lpstr>단편: 마크 트웨인 &lt;참혹한 편지&gt;</vt:lpstr>
      <vt:lpstr>안톤 체홉 단편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13</cp:revision>
  <dcterms:created xsi:type="dcterms:W3CDTF">2021-01-31T06:54:56Z</dcterms:created>
  <dcterms:modified xsi:type="dcterms:W3CDTF">2021-02-02T05:46:44Z</dcterms:modified>
</cp:coreProperties>
</file>