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15"/>
    <p:restoredTop sz="78768"/>
  </p:normalViewPr>
  <p:slideViewPr>
    <p:cSldViewPr snapToGrid="0" snapToObjects="1">
      <p:cViewPr>
        <p:scale>
          <a:sx n="151" d="100"/>
          <a:sy n="151" d="100"/>
        </p:scale>
        <p:origin x="1336" y="-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F5947-F1EF-B842-B5AF-384C4215EB55}" type="datetimeFigureOut">
              <a:rPr kumimoji="1" lang="ko-Kore-KR" altLang="en-US" smtClean="0"/>
              <a:t>2021. 3. 9.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08858-862A-D446-B3E0-D8FEBF1110B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372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Average word vector</a:t>
            </a:r>
            <a:r>
              <a:rPr kumimoji="1" lang="ko-Kore-KR" altLang="en-US" dirty="0"/>
              <a:t>의 경우</a:t>
            </a:r>
            <a:r>
              <a:rPr kumimoji="1" lang="en-US" altLang="ko-Kore-KR" dirty="0"/>
              <a:t>, segmentation </a:t>
            </a:r>
            <a:r>
              <a:rPr kumimoji="1" lang="ko-Kore-KR" altLang="en-US" dirty="0"/>
              <a:t>작업을 클러스터링 </a:t>
            </a:r>
            <a:r>
              <a:rPr kumimoji="1" lang="en-US" altLang="ko-Kore-KR" dirty="0"/>
              <a:t>task</a:t>
            </a:r>
            <a:r>
              <a:rPr kumimoji="1" lang="ko-Kore-KR" altLang="en-US" dirty="0"/>
              <a:t>로 수행합니다</a:t>
            </a:r>
            <a:r>
              <a:rPr kumimoji="1" lang="en-US" altLang="ko-Kore-K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k-means</a:t>
            </a:r>
            <a:r>
              <a:rPr kumimoji="1" lang="ko-Kore-KR" altLang="en-US" dirty="0"/>
              <a:t>에서 처럼 오차제곱의 합을 구해 점수를 계산하게 됩니다</a:t>
            </a:r>
            <a:r>
              <a:rPr kumimoji="1" lang="en-US" altLang="ko-Kore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08858-862A-D446-B3E0-D8FEBF1110B1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13800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Average word vector</a:t>
            </a:r>
            <a:r>
              <a:rPr kumimoji="1" lang="ko-Kore-KR" altLang="en-US" dirty="0"/>
              <a:t>의 경우</a:t>
            </a:r>
            <a:r>
              <a:rPr kumimoji="1" lang="en-US" altLang="ko-Kore-KR" dirty="0"/>
              <a:t>, segmentation </a:t>
            </a:r>
            <a:r>
              <a:rPr kumimoji="1" lang="ko-Kore-KR" altLang="en-US" dirty="0"/>
              <a:t>작업을 클러스터링 </a:t>
            </a:r>
            <a:r>
              <a:rPr kumimoji="1" lang="en-US" altLang="ko-Kore-KR" dirty="0"/>
              <a:t>task</a:t>
            </a:r>
            <a:r>
              <a:rPr kumimoji="1" lang="ko-Kore-KR" altLang="en-US" dirty="0"/>
              <a:t>로 수행합니다</a:t>
            </a:r>
            <a:r>
              <a:rPr kumimoji="1" lang="en-US" altLang="ko-Kore-K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k-means</a:t>
            </a:r>
            <a:r>
              <a:rPr kumimoji="1" lang="ko-Kore-KR" altLang="en-US" dirty="0"/>
              <a:t>에서 처럼 오차제곱의 합을 구해 점수를 계산하게 됩니다</a:t>
            </a:r>
            <a:r>
              <a:rPr kumimoji="1" lang="en-US" altLang="ko-Kore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08858-862A-D446-B3E0-D8FEBF1110B1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3305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Average word vector</a:t>
            </a:r>
            <a:r>
              <a:rPr kumimoji="1" lang="ko-Kore-KR" altLang="en-US" dirty="0"/>
              <a:t>의 경우</a:t>
            </a:r>
            <a:r>
              <a:rPr kumimoji="1" lang="en-US" altLang="ko-Kore-KR" dirty="0"/>
              <a:t>, segmentation </a:t>
            </a:r>
            <a:r>
              <a:rPr kumimoji="1" lang="ko-Kore-KR" altLang="en-US" dirty="0"/>
              <a:t>작업을 클러스터링 </a:t>
            </a:r>
            <a:r>
              <a:rPr kumimoji="1" lang="en-US" altLang="ko-Kore-KR" dirty="0"/>
              <a:t>task</a:t>
            </a:r>
            <a:r>
              <a:rPr kumimoji="1" lang="ko-Kore-KR" altLang="en-US" dirty="0"/>
              <a:t>로 수행합니다</a:t>
            </a:r>
            <a:r>
              <a:rPr kumimoji="1" lang="en-US" altLang="ko-Kore-K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k-means</a:t>
            </a:r>
            <a:r>
              <a:rPr kumimoji="1" lang="ko-Kore-KR" altLang="en-US" dirty="0"/>
              <a:t>에서 처럼 오차제곱의 합을 구해 점수를 계산하게 됩니다</a:t>
            </a:r>
            <a:r>
              <a:rPr kumimoji="1" lang="en-US" altLang="ko-Kore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08858-862A-D446-B3E0-D8FEBF1110B1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7339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3592D-0293-524F-B1E7-A734CD62B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937919-7F2D-6A48-A011-39C69563B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6565AE-F469-7643-A2A4-640F61726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FCF13-6EBF-164B-A340-82773B4A3BF2}" type="datetimeFigureOut">
              <a:rPr kumimoji="1" lang="ko-Kore-KR" altLang="en-US" smtClean="0"/>
              <a:t>2021. 3. 9.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24FDFE-7495-134B-8A19-76C181F8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C6851-941B-1C44-8937-BA094EEDC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E53B9-804C-3D45-8F37-F9CED21CC9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7310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83284-2925-1D41-A142-5AD52213E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73A4FF-4994-9449-B7FF-38D77B227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2C853C-7F5D-0545-ACEC-2B315F8D9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FCF13-6EBF-164B-A340-82773B4A3BF2}" type="datetimeFigureOut">
              <a:rPr kumimoji="1" lang="ko-Kore-KR" altLang="en-US" smtClean="0"/>
              <a:t>2021. 3. 9.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CD6329-3371-264D-AE74-021F5D00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93D013-F77E-F74D-9A47-503D3185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E53B9-804C-3D45-8F37-F9CED21CC9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0681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2DB6B2-754C-924C-98F1-AE6CD3FAA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680983-4D26-4346-8047-510C2C6C3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9562E0-06BF-C642-96F8-9E3096F4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FCF13-6EBF-164B-A340-82773B4A3BF2}" type="datetimeFigureOut">
              <a:rPr kumimoji="1" lang="ko-Kore-KR" altLang="en-US" smtClean="0"/>
              <a:t>2021. 3. 9.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19750-1DA2-4F47-9019-04D34B63E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F0BF45-B53A-F049-B442-B5C5BB4E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E53B9-804C-3D45-8F37-F9CED21CC9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959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3FB58-5B62-3545-8C41-2733E8B95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101396-DC52-7946-864F-41DCC7F1B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A7A350-7869-AE4D-9B16-24AEED55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FCF13-6EBF-164B-A340-82773B4A3BF2}" type="datetimeFigureOut">
              <a:rPr kumimoji="1" lang="ko-Kore-KR" altLang="en-US" smtClean="0"/>
              <a:t>2021. 3. 9.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0AC4D9-E5BB-F24B-9F41-B861F2451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A639EA-E51C-3E45-BBE6-E6A6BEF1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E53B9-804C-3D45-8F37-F9CED21CC9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177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A7F15-31A8-394D-A9D9-C1FFC272D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F7CC48-C0C8-684B-AC40-48C93DF8C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216AB2-BB00-4F42-9487-AC2B6EECF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FCF13-6EBF-164B-A340-82773B4A3BF2}" type="datetimeFigureOut">
              <a:rPr kumimoji="1" lang="ko-Kore-KR" altLang="en-US" smtClean="0"/>
              <a:t>2021. 3. 9.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800317-5BF3-264A-A783-787EED6BE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716B61-EBB2-944F-94C2-5CF91DB11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E53B9-804C-3D45-8F37-F9CED21CC9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728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5D6033-1BDC-2F40-A6DE-29CDDDB8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D72EDD-8A81-7D49-BBBF-91F98F025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EA9F97-5021-804B-8DBD-2C8C6438E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434239-BFF7-0749-88A3-C9C4B399E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FCF13-6EBF-164B-A340-82773B4A3BF2}" type="datetimeFigureOut">
              <a:rPr kumimoji="1" lang="ko-Kore-KR" altLang="en-US" smtClean="0"/>
              <a:t>2021. 3. 9.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E10A63-BE78-7346-BC5D-93004F577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B857EB-6DC6-B545-8342-33CF9F90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E53B9-804C-3D45-8F37-F9CED21CC9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42557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D3EB4-0DE9-8F4B-939B-948A0E43D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23C0B7-A316-9D4C-95AC-BC4E6E6C5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682457-CEBA-A14F-981D-EBE3D7F8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0FEDAE-BEA1-664C-A9F7-966FAD46B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BF6C72-FEFE-6E4C-8600-3214579E29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021428-5C45-7C47-986A-58C0B9032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FCF13-6EBF-164B-A340-82773B4A3BF2}" type="datetimeFigureOut">
              <a:rPr kumimoji="1" lang="ko-Kore-KR" altLang="en-US" smtClean="0"/>
              <a:t>2021. 3. 9.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B90786-000D-C24F-8691-F52E80859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0DB38C-9251-CC4E-85D0-1C011882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E53B9-804C-3D45-8F37-F9CED21CC9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13275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E8A5-B98C-7F48-8679-8548E9053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C5917B-79F6-C043-B941-EC04FCF34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FCF13-6EBF-164B-A340-82773B4A3BF2}" type="datetimeFigureOut">
              <a:rPr kumimoji="1" lang="ko-Kore-KR" altLang="en-US" smtClean="0"/>
              <a:t>2021. 3. 9.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6808CF-BF0C-CC4A-A8AF-2DFE469B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43ABD8-DA8F-0840-8C04-8C34736B0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E53B9-804C-3D45-8F37-F9CED21CC9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500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C5BCF4-DB5D-174A-A7AA-F36CAFD1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FCF13-6EBF-164B-A340-82773B4A3BF2}" type="datetimeFigureOut">
              <a:rPr kumimoji="1" lang="ko-Kore-KR" altLang="en-US" smtClean="0"/>
              <a:t>2021. 3. 9.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BF0406-B662-7742-988F-035582C7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2D4F3E-7A91-0F40-8310-11E27D31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E53B9-804C-3D45-8F37-F9CED21CC9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0610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1C125-3F59-A844-8ABD-54B59632E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58D137-4993-D240-9FDA-72F932387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2176DC-277D-8842-B33F-A59E288DF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592B2C-5880-BD46-B36C-B2C34BEE7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FCF13-6EBF-164B-A340-82773B4A3BF2}" type="datetimeFigureOut">
              <a:rPr kumimoji="1" lang="ko-Kore-KR" altLang="en-US" smtClean="0"/>
              <a:t>2021. 3. 9.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13734B-82A6-1346-8F7B-A472D6AC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5E7779-6116-8045-B01E-4B258485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E53B9-804C-3D45-8F37-F9CED21CC9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95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9D868C-6912-C146-8411-D3D84861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E06E58-4488-3A4D-8FD5-8832BB02D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3E955A-86E9-4A4B-9298-0E0E3E4C4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E6719C-6B77-4849-B612-32DB447F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FCF13-6EBF-164B-A340-82773B4A3BF2}" type="datetimeFigureOut">
              <a:rPr kumimoji="1" lang="ko-Kore-KR" altLang="en-US" smtClean="0"/>
              <a:t>2021. 3. 9.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ACCD9-4F9B-0A48-94E9-07C443FAB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327BD1-9E2F-7446-802C-04D7E2CC4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E53B9-804C-3D45-8F37-F9CED21CC9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8232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759A4B-A527-8941-A92B-77B8ED02D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0DC565-45BA-2F4B-ACFA-1A367CDB0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E88E3E-6C28-444B-800C-49A4FE4F3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FCF13-6EBF-164B-A340-82773B4A3BF2}" type="datetimeFigureOut">
              <a:rPr kumimoji="1" lang="ko-Kore-KR" altLang="en-US" smtClean="0"/>
              <a:t>2021. 3. 9.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F3C1B7-B57D-0641-A4C3-756596BC49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9F29F6-9C69-954B-842A-BB7AB7A64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E53B9-804C-3D45-8F37-F9CED21CC9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639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1B866-698F-9844-8BDB-D14220DF6C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10309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4828BC-ACC5-BB42-A677-1D112A794F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2238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3CC8C-2CC0-EE48-B35F-F347202E3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Text Segmentation: unsupervised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63C43-D369-2E40-B3AF-640CF78B3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1600" dirty="0" err="1"/>
              <a:t>TextTiling</a:t>
            </a:r>
            <a:r>
              <a:rPr kumimoji="1" lang="en-US" altLang="ko-Kore-KR" sz="1600" dirty="0"/>
              <a:t>(1997)</a:t>
            </a:r>
          </a:p>
          <a:p>
            <a:pPr lvl="1"/>
            <a:r>
              <a:rPr kumimoji="1" lang="ko-Kore-KR" altLang="en-US" sz="1600" dirty="0"/>
              <a:t>인접 블록과의 </a:t>
            </a:r>
            <a:r>
              <a:rPr kumimoji="1" lang="en-US" altLang="ko-Kore-KR" sz="1600" dirty="0"/>
              <a:t>coherence </a:t>
            </a:r>
            <a:r>
              <a:rPr kumimoji="1" lang="ko-Kore-KR" altLang="en-US" sz="1600" dirty="0"/>
              <a:t>점수 계산</a:t>
            </a:r>
            <a:r>
              <a:rPr kumimoji="1" lang="ko-KR" altLang="en-US" sz="1600" dirty="0"/>
              <a:t>해</a:t>
            </a:r>
            <a:r>
              <a:rPr kumimoji="1" lang="ko-Kore-KR" altLang="en-US" sz="1600" dirty="0"/>
              <a:t> </a:t>
            </a:r>
            <a:r>
              <a:rPr kumimoji="1" lang="en-US" altLang="ko-Kore-KR" sz="1600" dirty="0"/>
              <a:t>heuristic</a:t>
            </a:r>
            <a:r>
              <a:rPr kumimoji="1" lang="ko-Kore-KR" altLang="en-US" sz="1600" dirty="0"/>
              <a:t>하게 </a:t>
            </a:r>
            <a:r>
              <a:rPr kumimoji="1" lang="en-US" altLang="ko-Kore-KR" sz="1600" dirty="0"/>
              <a:t>segment </a:t>
            </a:r>
            <a:r>
              <a:rPr kumimoji="1" lang="ko-Kore-KR" altLang="en-US" sz="1600" dirty="0"/>
              <a:t>정함</a:t>
            </a:r>
            <a:endParaRPr kumimoji="1" lang="en-US" altLang="ko-Kore-KR" sz="1600" dirty="0"/>
          </a:p>
          <a:p>
            <a:pPr lvl="2"/>
            <a:r>
              <a:rPr kumimoji="1" lang="ko-Kore-KR" altLang="en-US" sz="1200" dirty="0"/>
              <a:t>단어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frequency</a:t>
            </a:r>
            <a:r>
              <a:rPr kumimoji="1" lang="ko-KR" altLang="en-US" sz="1200" dirty="0"/>
              <a:t> 분포에 따라</a:t>
            </a:r>
            <a:endParaRPr kumimoji="1" lang="en-US" altLang="ko-Kore-KR" sz="1200" dirty="0"/>
          </a:p>
          <a:p>
            <a:r>
              <a:rPr kumimoji="1" lang="en-US" altLang="ko-Kore-KR" sz="1600" dirty="0"/>
              <a:t>C99(2000)</a:t>
            </a:r>
          </a:p>
          <a:p>
            <a:pPr lvl="1"/>
            <a:r>
              <a:rPr kumimoji="1" lang="ko-Kore-KR" altLang="en-US" sz="1600" dirty="0"/>
              <a:t>모든 </a:t>
            </a:r>
            <a:r>
              <a:rPr kumimoji="1" lang="en-US" altLang="ko-Kore-KR" sz="1600" dirty="0"/>
              <a:t>text</a:t>
            </a:r>
            <a:r>
              <a:rPr kumimoji="1" lang="ko-Kore-KR" altLang="en-US" sz="1600" dirty="0"/>
              <a:t>에 대해 </a:t>
            </a:r>
            <a:r>
              <a:rPr kumimoji="1" lang="en-US" altLang="ko-Kore-KR" sz="1600" dirty="0"/>
              <a:t>coherence </a:t>
            </a:r>
            <a:r>
              <a:rPr kumimoji="1" lang="ko-Kore-KR" altLang="en-US" sz="1600" dirty="0"/>
              <a:t>계산하고 그 점수를 최대로 하는 </a:t>
            </a:r>
            <a:r>
              <a:rPr kumimoji="1" lang="en-US" altLang="ko-Kore-KR" sz="1600" dirty="0"/>
              <a:t>best cut </a:t>
            </a:r>
            <a:r>
              <a:rPr kumimoji="1" lang="ko-Kore-KR" altLang="en-US" sz="1600" dirty="0"/>
              <a:t>찾음</a:t>
            </a:r>
            <a:endParaRPr kumimoji="1" lang="en-US" altLang="ko-Kore-KR" sz="1600" dirty="0"/>
          </a:p>
          <a:p>
            <a:pPr lvl="1"/>
            <a:r>
              <a:rPr kumimoji="1" lang="en-US" altLang="ko-Kore-KR" sz="1600" dirty="0"/>
              <a:t>global </a:t>
            </a:r>
            <a:r>
              <a:rPr kumimoji="1" lang="ko-Kore-KR" altLang="en-US" sz="1600" dirty="0"/>
              <a:t>어휘</a:t>
            </a:r>
            <a:r>
              <a:rPr kumimoji="1" lang="ko-KR" altLang="en-US" sz="1600" dirty="0"/>
              <a:t> 유사도 </a:t>
            </a:r>
            <a:r>
              <a:rPr kumimoji="1" lang="en-US" altLang="ko-KR" sz="1600" dirty="0"/>
              <a:t>matrix</a:t>
            </a:r>
            <a:r>
              <a:rPr kumimoji="1" lang="ko-KR" altLang="en-US" sz="1600" dirty="0"/>
              <a:t>을 만들어 </a:t>
            </a:r>
            <a:r>
              <a:rPr kumimoji="1" lang="en-US" altLang="ko-KR" sz="1600" dirty="0"/>
              <a:t>divisive clustering</a:t>
            </a:r>
            <a:r>
              <a:rPr kumimoji="1" lang="ko-KR" altLang="en-US" sz="1600" dirty="0"/>
              <a:t> 진행</a:t>
            </a:r>
            <a:endParaRPr kumimoji="1" lang="en-US" altLang="ko-Kore-KR" sz="1600" dirty="0"/>
          </a:p>
          <a:p>
            <a:r>
              <a:rPr kumimoji="1" lang="en-US" altLang="ko-Kore-KR" sz="1600" dirty="0" err="1"/>
              <a:t>Utiyama</a:t>
            </a:r>
            <a:r>
              <a:rPr kumimoji="1" lang="en-US" altLang="ko-Kore-KR" sz="1600" dirty="0"/>
              <a:t> &amp; </a:t>
            </a:r>
            <a:r>
              <a:rPr kumimoji="1" lang="en-US" altLang="ko-Kore-KR" sz="1600" dirty="0" err="1"/>
              <a:t>Ishahara</a:t>
            </a:r>
            <a:r>
              <a:rPr kumimoji="1" lang="en-US" altLang="ko-Kore-KR" sz="1600" dirty="0"/>
              <a:t>(2001)</a:t>
            </a:r>
          </a:p>
          <a:p>
            <a:pPr lvl="1"/>
            <a:r>
              <a:rPr kumimoji="1" lang="en-US" altLang="ko-Kore-KR" sz="1600" dirty="0"/>
              <a:t>statistical model </a:t>
            </a:r>
            <a:r>
              <a:rPr kumimoji="1" lang="ko-Kore-KR" altLang="en-US" sz="1600" dirty="0"/>
              <a:t>이용해 </a:t>
            </a:r>
            <a:r>
              <a:rPr kumimoji="1" lang="en-US" altLang="ko-Kore-KR" sz="1600" dirty="0"/>
              <a:t>segment boundary</a:t>
            </a:r>
            <a:r>
              <a:rPr kumimoji="1" lang="ko-Kore-KR" altLang="en-US" sz="1600" dirty="0"/>
              <a:t>에 대한 사후확률을 최적화</a:t>
            </a:r>
            <a:endParaRPr kumimoji="1" lang="en-US" altLang="ko-Kore-KR" sz="1600" dirty="0"/>
          </a:p>
          <a:p>
            <a:r>
              <a:rPr kumimoji="1" lang="en-US" altLang="ko-Kore-KR" sz="1600" dirty="0" err="1"/>
              <a:t>Fragkou</a:t>
            </a:r>
            <a:r>
              <a:rPr kumimoji="1" lang="en-US" altLang="ko-Kore-KR" sz="1600" dirty="0"/>
              <a:t> et al(2004)</a:t>
            </a:r>
          </a:p>
          <a:p>
            <a:pPr lvl="1"/>
            <a:r>
              <a:rPr kumimoji="1" lang="en-US" altLang="ko-Kore-KR" sz="1600" dirty="0"/>
              <a:t>Dynamic Programming </a:t>
            </a:r>
          </a:p>
          <a:p>
            <a:r>
              <a:rPr kumimoji="1" lang="en-US" altLang="ko-Kore-KR" sz="1400" dirty="0" err="1"/>
              <a:t>Misra</a:t>
            </a:r>
            <a:r>
              <a:rPr kumimoji="1" lang="en-US" altLang="ko-Kore-KR" sz="1400" dirty="0"/>
              <a:t> el al(2009), </a:t>
            </a:r>
            <a:r>
              <a:rPr kumimoji="1" lang="en-US" altLang="ko-Kore-KR" sz="1400" dirty="0" err="1"/>
              <a:t>Riedl</a:t>
            </a:r>
            <a:r>
              <a:rPr kumimoji="1" lang="en-US" altLang="ko-Kore-KR" sz="1400" dirty="0"/>
              <a:t> and </a:t>
            </a:r>
            <a:r>
              <a:rPr kumimoji="1" lang="en-US" altLang="ko-Kore-KR" sz="1400" dirty="0" err="1"/>
              <a:t>Biemann</a:t>
            </a:r>
            <a:r>
              <a:rPr kumimoji="1" lang="en-US" altLang="ko-Kore-KR" sz="1400" dirty="0"/>
              <a:t>(2012): LDA based Topic model</a:t>
            </a:r>
          </a:p>
          <a:p>
            <a:r>
              <a:rPr kumimoji="1" lang="en-US" altLang="ko-Kore-KR" sz="1400" dirty="0"/>
              <a:t>Du et al(2013): structured Topic model</a:t>
            </a:r>
          </a:p>
          <a:p>
            <a:r>
              <a:rPr kumimoji="1" lang="en-US" altLang="ko-Kore-KR" sz="1400" dirty="0" err="1"/>
              <a:t>Eisentein</a:t>
            </a:r>
            <a:r>
              <a:rPr kumimoji="1" lang="en-US" altLang="ko-Kore-KR" sz="1400" dirty="0"/>
              <a:t> &amp; </a:t>
            </a:r>
            <a:r>
              <a:rPr kumimoji="1" lang="en-US" altLang="ko-Kore-KR" sz="1400" dirty="0" err="1"/>
              <a:t>Barzilay</a:t>
            </a:r>
            <a:r>
              <a:rPr kumimoji="1" lang="en-US" altLang="ko-Kore-KR" sz="1400" dirty="0"/>
              <a:t>(2008), </a:t>
            </a:r>
            <a:r>
              <a:rPr kumimoji="1" lang="en-US" altLang="ko-Kore-KR" sz="1400" dirty="0" err="1"/>
              <a:t>Dadachev</a:t>
            </a:r>
            <a:r>
              <a:rPr kumimoji="1" lang="en-US" altLang="ko-Kore-KR" sz="1400" dirty="0"/>
              <a:t> et al(2014): Bayesian</a:t>
            </a:r>
          </a:p>
          <a:p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0316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EC7D1-29FF-5949-91E1-F7614C9B2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86" y="112877"/>
            <a:ext cx="11984422" cy="1325563"/>
          </a:xfrm>
        </p:spPr>
        <p:txBody>
          <a:bodyPr>
            <a:normAutofit/>
          </a:bodyPr>
          <a:lstStyle/>
          <a:p>
            <a:r>
              <a:rPr kumimoji="1" lang="en-US" altLang="ko-Kore-KR" sz="3600"/>
              <a:t>Text Segmentation based on Semantic Word Embeddings(2015)</a:t>
            </a:r>
            <a:endParaRPr kumimoji="1" lang="ko-Kore-KR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10364FF-AEAC-864D-884C-00BDA0E76B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2262"/>
                <a:ext cx="11164614" cy="4894701"/>
              </a:xfrm>
            </p:spPr>
            <p:txBody>
              <a:bodyPr>
                <a:normAutofit/>
              </a:bodyPr>
              <a:lstStyle/>
              <a:p>
                <a:r>
                  <a:rPr kumimoji="1" lang="ko-KR" altLang="en-US" sz="1400" dirty="0"/>
                  <a:t>다양한 </a:t>
                </a:r>
                <a:r>
                  <a:rPr kumimoji="1" lang="en-US" altLang="ko-KR" sz="1400" dirty="0"/>
                  <a:t>scoring</a:t>
                </a:r>
                <a:r>
                  <a:rPr kumimoji="1" lang="ko-KR" altLang="en-US" sz="1400" dirty="0"/>
                  <a:t>와 </a:t>
                </a:r>
                <a:r>
                  <a:rPr kumimoji="1" lang="en-US" altLang="ko-KR" sz="1400" dirty="0"/>
                  <a:t>splitting</a:t>
                </a:r>
                <a:r>
                  <a:rPr kumimoji="1" lang="ko-KR" altLang="en-US" sz="1400" dirty="0"/>
                  <a:t> 방법으로 </a:t>
                </a:r>
                <a:r>
                  <a:rPr kumimoji="1" lang="ko-KR" altLang="en-US" sz="1400" dirty="0" err="1"/>
                  <a:t>임베딩</a:t>
                </a:r>
                <a:r>
                  <a:rPr kumimoji="1" lang="ko-KR" altLang="en-US" sz="1400" dirty="0"/>
                  <a:t> 기반 </a:t>
                </a:r>
                <a:r>
                  <a:rPr kumimoji="1" lang="en-US" altLang="ko-KR" sz="1400" dirty="0"/>
                  <a:t>segmentation</a:t>
                </a:r>
                <a:r>
                  <a:rPr kumimoji="1" lang="ko-KR" altLang="en-US" sz="1400" dirty="0"/>
                  <a:t>을 평가</a:t>
                </a:r>
                <a:endParaRPr kumimoji="1" lang="en-US" altLang="ko-Kore-KR" sz="1400" dirty="0"/>
              </a:p>
              <a:p>
                <a:r>
                  <a:rPr kumimoji="1" lang="en-US" altLang="ko-Kore-KR" sz="1400" dirty="0"/>
                  <a:t>Scoring</a:t>
                </a:r>
              </a:p>
              <a:p>
                <a:pPr lvl="1"/>
                <a:r>
                  <a:rPr kumimoji="1" lang="en-US" altLang="ko-Kore-KR" sz="1400" dirty="0"/>
                  <a:t>C99 Segmentation:</a:t>
                </a:r>
              </a:p>
              <a:p>
                <a:pPr lvl="2"/>
                <a:r>
                  <a:rPr kumimoji="1" lang="en-US" altLang="ko-Kore-KR" sz="1400" dirty="0"/>
                  <a:t>text vector </a:t>
                </a:r>
                <a:r>
                  <a:rPr kumimoji="1" lang="ko-KR" altLang="en-US" sz="1400" dirty="0"/>
                  <a:t>간 코사인 유사도</a:t>
                </a:r>
                <a:endParaRPr kumimoji="1" lang="en-US" altLang="ko-KR" sz="1400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kumimoji="1" lang="en-US" altLang="ko-Kore-KR" sz="1400" dirty="0"/>
                  <a:t>: element </a:t>
                </a:r>
                <a:r>
                  <a:rPr kumimoji="1" lang="en-US" altLang="ko-Kore-KR" sz="1400" dirty="0" err="1"/>
                  <a:t>i</a:t>
                </a:r>
                <a:r>
                  <a:rPr kumimoji="1" lang="ko-KR" altLang="en-US" sz="1400" dirty="0"/>
                  <a:t>에서 단어 </a:t>
                </a:r>
                <a:r>
                  <a:rPr kumimoji="1" lang="en-US" altLang="ko-KR" sz="1400" dirty="0"/>
                  <a:t>w</a:t>
                </a:r>
                <a:r>
                  <a:rPr kumimoji="1" lang="ko-KR" altLang="en-US" sz="1400" dirty="0"/>
                  <a:t>의 </a:t>
                </a:r>
                <a:r>
                  <a:rPr kumimoji="1" lang="en-US" altLang="ko-KR" sz="1400" dirty="0"/>
                  <a:t>frequency</a:t>
                </a:r>
              </a:p>
              <a:p>
                <a:pPr lvl="2"/>
                <a:r>
                  <a:rPr kumimoji="1" lang="en-US" altLang="ko-Kore-KR" sz="1400" dirty="0"/>
                  <a:t>ranking transformation</a:t>
                </a:r>
                <a:r>
                  <a:rPr kumimoji="1" lang="ko-Kore-KR" altLang="en-US" sz="1400" dirty="0"/>
                  <a:t>을 수행해 각 </a:t>
                </a:r>
                <a:r>
                  <a:rPr kumimoji="1" lang="en-US" altLang="ko-Kore-KR" sz="1400" dirty="0"/>
                  <a:t>element</a:t>
                </a:r>
                <a:r>
                  <a:rPr kumimoji="1" lang="ko-Kore-KR" altLang="en-US" sz="1400" dirty="0"/>
                  <a:t> 간 코사인 거리에 대한 </a:t>
                </a:r>
                <a:r>
                  <a:rPr kumimoji="1" lang="en-US" altLang="ko-Kore-KR" sz="1400" dirty="0"/>
                  <a:t>rank transformed vector</a:t>
                </a:r>
                <a:r>
                  <a:rPr kumimoji="1" lang="ko-Kore-KR" altLang="en-US" sz="1400" dirty="0"/>
                  <a:t>를 사용해 </a:t>
                </a:r>
                <a:r>
                  <a:rPr kumimoji="1" lang="en-US" altLang="ko-Kore-KR" sz="1400" dirty="0"/>
                  <a:t>segmentation</a:t>
                </a:r>
              </a:p>
              <a:p>
                <a:pPr lvl="1"/>
                <a:r>
                  <a:rPr kumimoji="1" lang="en-US" altLang="ko-Kore-KR" sz="1400" dirty="0"/>
                  <a:t>Average word vector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  <m:t>𝑤𝑗</m:t>
                        </m:r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kumimoji="1" lang="en-US" altLang="ko-KR" sz="1400" dirty="0"/>
                  <a:t>: </a:t>
                </a:r>
                <a:r>
                  <a:rPr kumimoji="1" lang="ko-KR" altLang="en-US" sz="1400" dirty="0"/>
                  <a:t>단어 </a:t>
                </a:r>
                <a:r>
                  <a:rPr kumimoji="1" lang="en-US" altLang="ko-KR" sz="1400" dirty="0"/>
                  <a:t>w</a:t>
                </a:r>
                <a:r>
                  <a:rPr kumimoji="1" lang="ko-KR" altLang="en-US" sz="1400" dirty="0"/>
                  <a:t>에 대한 워드 </a:t>
                </a:r>
                <a:r>
                  <a:rPr kumimoji="1" lang="ko-KR" altLang="en-US" sz="1400" dirty="0" err="1"/>
                  <a:t>임베딩</a:t>
                </a:r>
                <a:endParaRPr kumimoji="1" lang="en-US" altLang="ko-Kore-KR" sz="1400" dirty="0"/>
              </a:p>
              <a:p>
                <a:pPr lvl="1"/>
                <a:endParaRPr kumimoji="1" lang="en-US" altLang="ko-Kore-KR" sz="1400" dirty="0"/>
              </a:p>
              <a:p>
                <a:pPr lvl="1"/>
                <a:r>
                  <a:rPr kumimoji="1" lang="en-US" altLang="ko-Kore-KR" sz="1400" dirty="0"/>
                  <a:t>Content Vector Segmentation:</a:t>
                </a:r>
              </a:p>
              <a:p>
                <a:pPr lvl="2"/>
                <a:r>
                  <a:rPr kumimoji="1" lang="en-US" altLang="ko-Kore-KR" sz="1400" dirty="0"/>
                  <a:t>Content(</a:t>
                </a:r>
                <a:r>
                  <a:rPr kumimoji="1" lang="ko-KR" altLang="en-US" sz="1400" dirty="0"/>
                  <a:t>이전에 생성된 단어들</a:t>
                </a:r>
                <a:r>
                  <a:rPr kumimoji="1" lang="en-US" altLang="ko-KR" sz="1400" dirty="0"/>
                  <a:t>)</a:t>
                </a:r>
                <a:r>
                  <a:rPr kumimoji="1" lang="ko-KR" altLang="en-US" sz="1400" dirty="0"/>
                  <a:t>을 바탕으로 현재 단어에 대한 </a:t>
                </a:r>
                <a:r>
                  <a:rPr kumimoji="1" lang="en-US" altLang="ko-KR" sz="1400" dirty="0"/>
                  <a:t>content vector</a:t>
                </a:r>
                <a:r>
                  <a:rPr kumimoji="1" lang="ko-KR" altLang="en-US" sz="1400" dirty="0"/>
                  <a:t>을 얻는다</a:t>
                </a:r>
                <a:r>
                  <a:rPr kumimoji="1" lang="en-US" altLang="ko-KR" sz="1400" dirty="0"/>
                  <a:t>.</a:t>
                </a:r>
              </a:p>
              <a:p>
                <a:pPr lvl="2"/>
                <a:r>
                  <a:rPr kumimoji="1" lang="en-US" altLang="ko-Kore-KR" sz="1400" dirty="0"/>
                  <a:t>content vector</a:t>
                </a:r>
                <a:r>
                  <a:rPr kumimoji="1" lang="ko-KR" altLang="en-US" sz="1400" dirty="0"/>
                  <a:t>와 </a:t>
                </a:r>
                <a:r>
                  <a:rPr kumimoji="1" lang="en-US" altLang="ko-KR" sz="1400" dirty="0"/>
                  <a:t>word vector</a:t>
                </a:r>
                <a:r>
                  <a:rPr kumimoji="1" lang="ko-KR" altLang="en-US" sz="1400" dirty="0"/>
                  <a:t>의 </a:t>
                </a:r>
                <a:r>
                  <a:rPr kumimoji="1" lang="ko-KR" altLang="en-US" sz="1400" dirty="0" err="1"/>
                  <a:t>내적합으로</a:t>
                </a:r>
                <a:r>
                  <a:rPr kumimoji="1" lang="ko-KR" altLang="en-US" sz="1400" dirty="0"/>
                  <a:t> 점수 계산</a:t>
                </a:r>
                <a:endParaRPr kumimoji="1" lang="en-US" altLang="ko-Kore-KR" sz="1400" dirty="0"/>
              </a:p>
              <a:p>
                <a:r>
                  <a:rPr kumimoji="1" lang="en-US" altLang="ko-KR" sz="1400" dirty="0"/>
                  <a:t>Splitting</a:t>
                </a:r>
              </a:p>
              <a:p>
                <a:pPr lvl="1"/>
                <a:r>
                  <a:rPr kumimoji="1" lang="en-US" altLang="ko-Kore-KR" sz="1400" dirty="0"/>
                  <a:t>greedy</a:t>
                </a:r>
              </a:p>
              <a:p>
                <a:pPr lvl="1"/>
                <a:endParaRPr kumimoji="1" lang="en-US" altLang="ko-Kore-KR" sz="1400" dirty="0"/>
              </a:p>
              <a:p>
                <a:pPr lvl="1"/>
                <a:endParaRPr kumimoji="1" lang="en-US" altLang="ko-Kore-KR" sz="1400" dirty="0"/>
              </a:p>
              <a:p>
                <a:pPr lvl="1"/>
                <a:r>
                  <a:rPr kumimoji="1" lang="en-US" altLang="ko-Kore-KR" sz="1400" dirty="0"/>
                  <a:t>dynamic programming</a:t>
                </a:r>
              </a:p>
              <a:p>
                <a:pPr lvl="1"/>
                <a:r>
                  <a:rPr kumimoji="1" lang="en-US" altLang="ko-Kore-KR" sz="1400" dirty="0"/>
                  <a:t>iterative</a:t>
                </a:r>
                <a:endParaRPr kumimoji="1" lang="ko-Kore-KR" altLang="en-US" sz="14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10364FF-AEAC-864D-884C-00BDA0E76B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2262"/>
                <a:ext cx="11164614" cy="4894701"/>
              </a:xfrm>
              <a:blipFill>
                <a:blip r:embed="rId3"/>
                <a:stretch>
                  <a:fillRect l="-227" t="-77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94D96B92-8880-CE46-ADCD-C728BC5A1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347" y="1633148"/>
            <a:ext cx="2321889" cy="8278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208BD39-30F2-5342-98C8-ACE842A92A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8660" y="3002887"/>
            <a:ext cx="2047998" cy="576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659E026-CFC3-E540-81BB-82824AF5BF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6658" y="2909101"/>
            <a:ext cx="2234452" cy="9348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6B7FB24-8692-B548-B00D-7DFFF6275E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3705" y="3956355"/>
            <a:ext cx="3316862" cy="105408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D4248B7-3FFB-1849-A869-EB06F9AE8B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2161" y="4247419"/>
            <a:ext cx="2168937" cy="6305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D667BD6-E49C-D345-84B3-DDF16EA0D0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20045" y="4788212"/>
            <a:ext cx="2168937" cy="72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72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EC7D1-29FF-5949-91E1-F7614C9B2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86" y="112877"/>
            <a:ext cx="11984422" cy="1325563"/>
          </a:xfrm>
        </p:spPr>
        <p:txBody>
          <a:bodyPr>
            <a:normAutofit/>
          </a:bodyPr>
          <a:lstStyle/>
          <a:p>
            <a:r>
              <a:rPr kumimoji="1" lang="en-US" altLang="ko-Kore-KR" sz="3600"/>
              <a:t>Text Segmentation based on Semantic Word Embeddings(2015)</a:t>
            </a:r>
            <a:endParaRPr kumimoji="1" lang="ko-Kore-KR" alt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372CD8-2E17-D54D-B145-BB0CA090770A}"/>
              </a:ext>
            </a:extLst>
          </p:cNvPr>
          <p:cNvSpPr txBox="1"/>
          <p:nvPr/>
        </p:nvSpPr>
        <p:spPr>
          <a:xfrm>
            <a:off x="9711267" y="1608667"/>
            <a:ext cx="1877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제인 오스틴</a:t>
            </a:r>
            <a:endParaRPr kumimoji="1" lang="en-US" altLang="ko-Kore-KR" dirty="0"/>
          </a:p>
          <a:p>
            <a:r>
              <a:rPr kumimoji="1" lang="en-US" altLang="ko-KR" dirty="0"/>
              <a:t>&lt;</a:t>
            </a:r>
            <a:r>
              <a:rPr kumimoji="1" lang="ko-KR" altLang="en-US" dirty="0"/>
              <a:t>오만과 편견</a:t>
            </a:r>
            <a:r>
              <a:rPr kumimoji="1" lang="en-US" altLang="ko-KR" dirty="0"/>
              <a:t>&gt;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F32643E-9401-6847-B4CF-7C3E37809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92" y="1253066"/>
            <a:ext cx="9345142" cy="39449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5186E9-2286-5746-998B-B0D49ADA8CC3}"/>
              </a:ext>
            </a:extLst>
          </p:cNvPr>
          <p:cNvSpPr txBox="1"/>
          <p:nvPr/>
        </p:nvSpPr>
        <p:spPr>
          <a:xfrm>
            <a:off x="6857999" y="3632200"/>
            <a:ext cx="359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optimal segment </a:t>
            </a:r>
            <a:r>
              <a:rPr kumimoji="1" lang="ko-Kore-KR" altLang="en-US" dirty="0"/>
              <a:t>문장 제한</a:t>
            </a:r>
            <a:r>
              <a:rPr kumimoji="1" lang="en-US" altLang="ko-Kore-KR" dirty="0"/>
              <a:t>: </a:t>
            </a:r>
            <a:r>
              <a:rPr kumimoji="1" lang="en-US" altLang="ko-KR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42438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EC7D1-29FF-5949-91E1-F7614C9B2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86" y="112877"/>
            <a:ext cx="11984422" cy="1325563"/>
          </a:xfrm>
        </p:spPr>
        <p:txBody>
          <a:bodyPr>
            <a:normAutofit/>
          </a:bodyPr>
          <a:lstStyle/>
          <a:p>
            <a:r>
              <a:rPr kumimoji="1" lang="en-US" altLang="ko-Kore-KR" sz="3600"/>
              <a:t>Text Segmentation based on Semantic Word Embeddings(2015)</a:t>
            </a:r>
            <a:endParaRPr kumimoji="1" lang="ko-Kore-KR" alt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372CD8-2E17-D54D-B145-BB0CA090770A}"/>
              </a:ext>
            </a:extLst>
          </p:cNvPr>
          <p:cNvSpPr txBox="1"/>
          <p:nvPr/>
        </p:nvSpPr>
        <p:spPr>
          <a:xfrm>
            <a:off x="9711267" y="1608667"/>
            <a:ext cx="1877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오헨리</a:t>
            </a:r>
            <a:endParaRPr kumimoji="1" lang="en-US" altLang="ko-KR" dirty="0"/>
          </a:p>
          <a:p>
            <a:r>
              <a:rPr kumimoji="1" lang="en-US" altLang="ko-KR" dirty="0"/>
              <a:t>&lt;</a:t>
            </a:r>
            <a:r>
              <a:rPr kumimoji="1" lang="ko-KR" altLang="en-US" dirty="0" err="1"/>
              <a:t>마지막잎새</a:t>
            </a:r>
            <a:r>
              <a:rPr kumimoji="1" lang="en-US" altLang="ko-KR" dirty="0"/>
              <a:t>&gt;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DCFFE1-7BEB-0042-A618-76DF4CFAE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52" y="1345856"/>
            <a:ext cx="9493315" cy="40220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5186E9-2286-5746-998B-B0D49ADA8CC3}"/>
              </a:ext>
            </a:extLst>
          </p:cNvPr>
          <p:cNvSpPr txBox="1"/>
          <p:nvPr/>
        </p:nvSpPr>
        <p:spPr>
          <a:xfrm>
            <a:off x="9685867" y="2254998"/>
            <a:ext cx="2506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optimal segment </a:t>
            </a:r>
            <a:r>
              <a:rPr kumimoji="1" lang="ko-Kore-KR" altLang="en-US" sz="1400" dirty="0"/>
              <a:t>문장 제한</a:t>
            </a:r>
            <a:r>
              <a:rPr kumimoji="1" lang="en-US" altLang="ko-Kore-KR" sz="1400" dirty="0"/>
              <a:t>: </a:t>
            </a:r>
            <a:r>
              <a:rPr kumimoji="1" lang="en-US" altLang="ko-KR" sz="1400" dirty="0"/>
              <a:t>30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07A36-9DAF-B746-800F-C571EDA58BE8}"/>
              </a:ext>
            </a:extLst>
          </p:cNvPr>
          <p:cNvSpPr txBox="1"/>
          <p:nvPr/>
        </p:nvSpPr>
        <p:spPr>
          <a:xfrm>
            <a:off x="6662030" y="3982872"/>
            <a:ext cx="52067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segment 7</a:t>
            </a:r>
            <a:r>
              <a:rPr kumimoji="1" lang="ko-KR" altLang="en-US" sz="1400" dirty="0"/>
              <a:t>개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 err="1"/>
              <a:t>존시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&amp; </a:t>
            </a:r>
            <a:r>
              <a:rPr kumimoji="1" lang="ko-KR" altLang="en-US" sz="1400" dirty="0"/>
              <a:t>수우 소개</a:t>
            </a:r>
            <a:r>
              <a:rPr kumimoji="1" lang="en-US" altLang="ko-KR" sz="1400" dirty="0"/>
              <a:t>, </a:t>
            </a:r>
            <a:r>
              <a:rPr kumimoji="1" lang="ko-KR" altLang="en-US" sz="1400" dirty="0" err="1"/>
              <a:t>존시가</a:t>
            </a:r>
            <a:r>
              <a:rPr kumimoji="1" lang="ko-KR" altLang="en-US" sz="1400" dirty="0"/>
              <a:t> 폐렴에 걸림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 err="1"/>
              <a:t>존시는</a:t>
            </a:r>
            <a:r>
              <a:rPr kumimoji="1" lang="ko-KR" altLang="en-US" sz="1400" dirty="0"/>
              <a:t> 의욕을 잃고 누워만 있음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나무에 </a:t>
            </a:r>
            <a:r>
              <a:rPr kumimoji="1" lang="ko-KR" altLang="en-US" sz="1400" dirty="0" err="1"/>
              <a:t>메달린</a:t>
            </a:r>
            <a:r>
              <a:rPr kumimoji="1" lang="ko-KR" altLang="en-US" sz="1400" dirty="0"/>
              <a:t> 잎사귀들 세는 중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 err="1"/>
              <a:t>존시를</a:t>
            </a:r>
            <a:r>
              <a:rPr kumimoji="1" lang="ko-KR" altLang="en-US" sz="1400" dirty="0"/>
              <a:t> 수우가 회유하지만 </a:t>
            </a:r>
            <a:r>
              <a:rPr kumimoji="1" lang="ko-KR" altLang="en-US" sz="1400" dirty="0" err="1"/>
              <a:t>존시는</a:t>
            </a:r>
            <a:r>
              <a:rPr kumimoji="1" lang="ko-KR" altLang="en-US" sz="1400" dirty="0"/>
              <a:t> 확고함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 err="1"/>
              <a:t>베어먼</a:t>
            </a:r>
            <a:r>
              <a:rPr kumimoji="1" lang="ko-KR" altLang="en-US" sz="1400" dirty="0"/>
              <a:t> 할아버지 소개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 err="1"/>
              <a:t>존시</a:t>
            </a:r>
            <a:r>
              <a:rPr kumimoji="1" lang="ko-KR" altLang="en-US" sz="1400" dirty="0"/>
              <a:t> 상태에 대해 수우가 할아버지한테 말함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할아버지 화냄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폭풍우가 지나간 다음날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잎새 </a:t>
            </a:r>
            <a:r>
              <a:rPr kumimoji="1" lang="ko-KR" altLang="en-US" sz="1400" dirty="0" err="1"/>
              <a:t>멀쩡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사실 잎새 </a:t>
            </a:r>
            <a:r>
              <a:rPr kumimoji="1" lang="ko-KR" altLang="en-US" sz="1400" dirty="0" err="1"/>
              <a:t>베어먼</a:t>
            </a:r>
            <a:r>
              <a:rPr kumimoji="1" lang="ko-KR" altLang="en-US" sz="1400" dirty="0"/>
              <a:t> 할아버지가 </a:t>
            </a:r>
            <a:r>
              <a:rPr kumimoji="1" lang="ko-KR" altLang="en-US" sz="1400" dirty="0" err="1"/>
              <a:t>그려놨던</a:t>
            </a:r>
            <a:r>
              <a:rPr kumimoji="1" lang="ko-KR" altLang="en-US" sz="1400" dirty="0"/>
              <a:t> 것</a:t>
            </a:r>
            <a:endParaRPr kumimoji="1"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564062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371</Words>
  <Application>Microsoft Macintosh PowerPoint</Application>
  <PresentationFormat>와이드스크린</PresentationFormat>
  <Paragraphs>60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테마</vt:lpstr>
      <vt:lpstr>210309</vt:lpstr>
      <vt:lpstr>Text Segmentation: unsupervised</vt:lpstr>
      <vt:lpstr>Text Segmentation based on Semantic Word Embeddings(2015)</vt:lpstr>
      <vt:lpstr>Text Segmentation based on Semantic Word Embeddings(2015)</vt:lpstr>
      <vt:lpstr>Text Segmentation based on Semantic Word Embeddings(2015)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210309</dc:title>
  <dc:creator>BaeHyun Jin</dc:creator>
  <cp:lastModifiedBy>BaeHyun Jin</cp:lastModifiedBy>
  <cp:revision>15</cp:revision>
  <dcterms:created xsi:type="dcterms:W3CDTF">2021-03-07T09:11:47Z</dcterms:created>
  <dcterms:modified xsi:type="dcterms:W3CDTF">2021-03-09T04:22:18Z</dcterms:modified>
</cp:coreProperties>
</file>