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63"/>
  </p:normalViewPr>
  <p:slideViewPr>
    <p:cSldViewPr snapToGrid="0" snapToObjects="1">
      <p:cViewPr varScale="1">
        <p:scale>
          <a:sx n="87" d="100"/>
          <a:sy n="87" d="100"/>
        </p:scale>
        <p:origin x="20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75C20-36CE-CD4E-9A24-EB033FA0B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97D5C-EC6A-D441-BCF7-30CA122FA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83ADA-F008-5F4A-8411-A041F2BB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9F3C-6632-BB47-A1EA-56105D8317AF}" type="datetimeFigureOut">
              <a:rPr kumimoji="1" lang="ko-Kore-KR" altLang="en-US" smtClean="0"/>
              <a:t>2021. 3. 23.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F8428-B80F-204F-9374-926444FF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A95F0-257A-3B48-94FC-3F0A772D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8627-6F4E-E148-BF6F-ABC8B62A73E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911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9491B-59B9-E445-B76B-85B83F45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552C87-8AD4-7542-9F83-28F238F0C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23F53F-817E-1748-B43E-773FCB30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9F3C-6632-BB47-A1EA-56105D8317AF}" type="datetimeFigureOut">
              <a:rPr kumimoji="1" lang="ko-Kore-KR" altLang="en-US" smtClean="0"/>
              <a:t>2021. 3. 23.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8B9C9-C977-B54C-9D72-329FD0D2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383FB-6A0D-D04F-9FE5-D567812A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8627-6F4E-E148-BF6F-ABC8B62A73E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442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72488D-2BB3-824C-85FD-68D9932EB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47895-2A47-CD44-B9C3-65EE1F824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A8EA6-799B-3C47-A955-5DB3CC17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9F3C-6632-BB47-A1EA-56105D8317AF}" type="datetimeFigureOut">
              <a:rPr kumimoji="1" lang="ko-Kore-KR" altLang="en-US" smtClean="0"/>
              <a:t>2021. 3. 23.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FF640-9AEC-A545-B036-18711F9F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EA2EB3-5B5C-A740-9CED-7CE381EB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8627-6F4E-E148-BF6F-ABC8B62A73E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191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99809-8317-3642-8AD4-ACAB4FAE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7DA0B-435F-1249-A5D0-2C8A2DAAD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0BA9D-4934-254E-BF54-E4A77EDE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9F3C-6632-BB47-A1EA-56105D8317AF}" type="datetimeFigureOut">
              <a:rPr kumimoji="1" lang="ko-Kore-KR" altLang="en-US" smtClean="0"/>
              <a:t>2021. 3. 23.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8F348-8468-AE45-8AB8-3A842130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2F21A-950F-4F4E-BCD1-285D169C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8627-6F4E-E148-BF6F-ABC8B62A73E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581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BC7D6-24B1-EE4E-A3D7-88C52C82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F4B446-832D-3D4B-AF77-D7E668FAF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87D6B-E01C-8E4F-99B6-DBC059FE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9F3C-6632-BB47-A1EA-56105D8317AF}" type="datetimeFigureOut">
              <a:rPr kumimoji="1" lang="ko-Kore-KR" altLang="en-US" smtClean="0"/>
              <a:t>2021. 3. 23.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E4340-3D8B-2346-9AB3-30818E8B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4335F-4579-5D49-8582-437159F5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8627-6F4E-E148-BF6F-ABC8B62A73E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392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AEF51-FED2-714D-8D75-49219AFA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B5C2B-7446-2F47-9299-19E439893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3BA390-E3ED-E24E-8D97-4CCB5A87F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62BDF-C70B-7143-BE64-4B640E9A7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9F3C-6632-BB47-A1EA-56105D8317AF}" type="datetimeFigureOut">
              <a:rPr kumimoji="1" lang="ko-Kore-KR" altLang="en-US" smtClean="0"/>
              <a:t>2021. 3. 23.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84A73A-5DBF-CD4A-9560-97367E9A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B7082-4003-7C4B-8B5A-6028652B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8627-6F4E-E148-BF6F-ABC8B62A73E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623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4FB4E-628C-5D45-964B-BB5A4C09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B025E3-0E42-624B-BAD9-1FE91179B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7D2055-56AC-F44B-AEB5-5D7C6E52B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ADF3BD-1337-9A42-89EF-E26737B4B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B06ED0-A002-D147-A65F-545BB19BA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E43D55-D417-D34D-A933-E34DB8B7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9F3C-6632-BB47-A1EA-56105D8317AF}" type="datetimeFigureOut">
              <a:rPr kumimoji="1" lang="ko-Kore-KR" altLang="en-US" smtClean="0"/>
              <a:t>2021. 3. 23.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7859EF-78E0-5D40-A9D3-0C02BADC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7A851E-38A7-D34E-960C-BEDA5363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8627-6F4E-E148-BF6F-ABC8B62A73E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758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A8A4A-F0DC-2C40-915E-E868C69F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6913AA-09F3-A842-8914-A7E08D14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9F3C-6632-BB47-A1EA-56105D8317AF}" type="datetimeFigureOut">
              <a:rPr kumimoji="1" lang="ko-Kore-KR" altLang="en-US" smtClean="0"/>
              <a:t>2021. 3. 23.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2FD666-D194-EC46-925F-F017DCECE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E40B85-6C8E-3949-8FD9-DF1398EB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8627-6F4E-E148-BF6F-ABC8B62A73E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48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97E6CE-CFD4-C040-9357-0142EDBC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9F3C-6632-BB47-A1EA-56105D8317AF}" type="datetimeFigureOut">
              <a:rPr kumimoji="1" lang="ko-Kore-KR" altLang="en-US" smtClean="0"/>
              <a:t>2021. 3. 23.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D501BA-5742-C742-8D85-2690255A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0B2C61-4339-8A45-B7AF-15354EB5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8627-6F4E-E148-BF6F-ABC8B62A73E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666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E3E46-55B7-E542-8EB8-38E7F5D5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5E073-D175-6C41-B521-9B5DE92A5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80D637-B727-AE44-903C-FD1495863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8AF83-CE36-9744-A66C-92B93BF7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9F3C-6632-BB47-A1EA-56105D8317AF}" type="datetimeFigureOut">
              <a:rPr kumimoji="1" lang="ko-Kore-KR" altLang="en-US" smtClean="0"/>
              <a:t>2021. 3. 23.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3C2C2C-7F29-754C-A9BC-EBE2EC71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323E9-1024-2341-8B92-E3CBB95D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8627-6F4E-E148-BF6F-ABC8B62A73E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849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833AF-07DA-9748-91AA-78443B4D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7CEE4C-20CB-0049-A950-DE295880D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18DD-B5A6-1540-864A-162E640AB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CE8815-EE9B-8646-AD06-2EB20864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9F3C-6632-BB47-A1EA-56105D8317AF}" type="datetimeFigureOut">
              <a:rPr kumimoji="1" lang="ko-Kore-KR" altLang="en-US" smtClean="0"/>
              <a:t>2021. 3. 23.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0A083-2D41-AD49-85E8-9B8873F5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C4E3D-A09D-4D4A-B105-B0E9E36A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8627-6F4E-E148-BF6F-ABC8B62A73E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273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64BFE2-2237-974C-8381-60068591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BDB6B1-37E8-BD4E-B811-4782C47A7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2BC66-8F41-CE49-A305-27E126ADC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9F3C-6632-BB47-A1EA-56105D8317AF}" type="datetimeFigureOut">
              <a:rPr kumimoji="1" lang="ko-Kore-KR" altLang="en-US" smtClean="0"/>
              <a:t>2021. 3. 23.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BA481-FE30-DD42-B244-4ACB021A9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F76EDF-D708-9A44-AF91-71F2A2FD6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8627-6F4E-E148-BF6F-ABC8B62A73E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03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FF1D9-D276-D345-A4DF-0B1A56EE0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/>
              <a:t>210323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414737-0C57-7342-A3D9-7A2FFF77F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485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32301-C0D3-D644-BF72-BEC6F1A9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ko-Kore-KR" sz="3600" dirty="0"/>
              <a:t>Copy or Rewrite: Hybrid Summarization with Hierarchical Reinforcement Learning(AAAI-20)</a:t>
            </a:r>
            <a:endParaRPr kumimoji="1" lang="ko-Kore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D65329-8B13-F14B-82DD-DF3A2947A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50" y="1839685"/>
            <a:ext cx="8902700" cy="393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8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2E35AF4-6B22-3943-80C5-24B5189AB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440"/>
          <a:stretch/>
        </p:blipFill>
        <p:spPr>
          <a:xfrm>
            <a:off x="637220" y="142568"/>
            <a:ext cx="10917560" cy="21139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D16D68-372C-C541-908D-C45417425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784"/>
          <a:stretch/>
        </p:blipFill>
        <p:spPr>
          <a:xfrm>
            <a:off x="637220" y="2473873"/>
            <a:ext cx="11061290" cy="19178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ECE315-8083-2E4F-BCD9-8CB30EB22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" y="4391758"/>
            <a:ext cx="10597297" cy="2444860"/>
          </a:xfrm>
          <a:prstGeom prst="rect">
            <a:avLst/>
          </a:prstGeom>
        </p:spPr>
      </p:pic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D236ABD-92A0-414A-971A-291243A65D0A}"/>
              </a:ext>
            </a:extLst>
          </p:cNvPr>
          <p:cNvCxnSpPr>
            <a:cxnSpLocks/>
          </p:cNvCxnSpPr>
          <p:nvPr/>
        </p:nvCxnSpPr>
        <p:spPr>
          <a:xfrm>
            <a:off x="250723" y="2359742"/>
            <a:ext cx="11621729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53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14</Words>
  <Application>Microsoft Macintosh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210323</vt:lpstr>
      <vt:lpstr>Copy or Rewrite: Hybrid Summarization with Hierarchical Reinforcement Learning(AAAI-20)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BaeHyun Jin</dc:creator>
  <cp:lastModifiedBy>BaeHyun Jin</cp:lastModifiedBy>
  <cp:revision>2</cp:revision>
  <dcterms:created xsi:type="dcterms:W3CDTF">2021-03-23T02:12:08Z</dcterms:created>
  <dcterms:modified xsi:type="dcterms:W3CDTF">2021-03-24T04:23:28Z</dcterms:modified>
</cp:coreProperties>
</file>