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2728"/>
  </p:normalViewPr>
  <p:slideViewPr>
    <p:cSldViewPr snapToGrid="0" snapToObjects="1">
      <p:cViewPr varScale="1">
        <p:scale>
          <a:sx n="131" d="100"/>
          <a:sy n="131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91F9-5513-8342-834E-FD1DC92544FA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472A-0A84-2448-A343-852622156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31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묶는 과정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섞는 과정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병렬처리 과정에서 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불러오는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torch.utils.data.DataLoder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위와 같은 기능을 모두 제공해주는 반복자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 매개변수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명확해야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collate_fn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흥미로운 매개변수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collate_fn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샘플들을 정확하게 배치하는 방법을 명시할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경우에 대해서 정확하게 작동해야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9472A-0A84-2448-A343-8526221564C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33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torch.utils.data.Dataset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추상클래스입니다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상속하고 아래와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(dataset)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호출되는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dataset[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호출되는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getitem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𝑖</a:t>
            </a:r>
            <a:r>
              <a:rPr lang="en" altLang="ko-Kore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샘플을 찾는데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클래스를 만들어보도록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안에 있는 데이터를 읽지만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getitem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이용해서 이미지의 판독을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방법은 모든 이미지를 메모리에 저장하지 않고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필요할때마다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읽기 때문에 메모리를 효율적으로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9472A-0A84-2448-A343-8526221564C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96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torch.utils.data.Dataset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추상클래스입니다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상속하고 아래와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(dataset)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호출되는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dataset[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호출되는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getitem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𝑖</a:t>
            </a:r>
            <a:r>
              <a:rPr lang="en" altLang="ko-Kore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샘플을 찾는데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클래스를 만들어보도록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안에 있는 데이터를 읽지만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__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getitem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이용해서 이미지의 판독을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방법은 모든 이미지를 메모리에 저장하지 않고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필요할때마다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읽기 때문에 메모리를 효율적으로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9472A-0A84-2448-A343-8526221564C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330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DA818-EBCA-E743-9CA2-9D122C114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1B724-BFD2-5B49-80E6-DDCFAC89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C14DE-6015-7F46-92D5-38BF9769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2A5A5-F97C-FD43-A8AB-AC34E78B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68EAA-688D-0842-A2B4-5857372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1799-7BFF-7B47-B4BC-E0ECA0BC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AB778-BB6B-7242-B8E6-BE1CA5F0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DEF98-0B00-3444-8A85-389A8F1D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A1486-7859-5243-9616-BBA19D9A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EDE00-8B24-C84A-AA0E-61D6EF2E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23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B8FC8-CD6E-DC4A-A407-B949D371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A11EF-09B4-8646-869E-F5C3764A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50897-C43D-1047-BA1E-CAE9605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8C412-FAB2-144C-85F2-B264566D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4D8EF-9264-C443-B311-B98CBBD8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09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836BD-4475-224C-B9E0-EAB1AED1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D7756-9BF3-A848-86C1-F280819B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CE7B0-6712-FF48-824B-7E02888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D85B9-F4A2-834C-A711-250F817B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EE97C-1FAF-8F45-B73A-3FF7111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7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C9DF-279A-F149-82CE-B6F4808A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6D302-42F4-9A49-B952-D9A8B415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CBD3A-4F42-984E-BA0D-A381D023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F55B8-3038-914A-B0EA-2D32E839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9F61B-E94E-344A-8627-62D0CD65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15BAB-3DD3-EF40-BDF6-C9B199C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141D2-2686-774E-A950-3D5E40CC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941FC-56BE-7A4E-9343-87B47160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D3016-3FFF-0540-9B79-AE6E2E6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495A5-3A2C-B94A-ADE0-932BE658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42843-64FE-5E43-8EDF-A170A964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0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69243-72C4-794A-B1D0-E7A501C3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5D053-E5FE-CF42-A139-3E2C5C17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798AF-E607-EA48-A4F0-136B65C4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C2198-7B50-6845-803A-7DD4B96EA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4199F5-C531-FC4A-B616-10DAE1D2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207D65-F0D4-974D-B20B-862681D2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E820A2-AAEC-0F4A-BFF2-5009E0E3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16E24-CF48-8A42-BC75-52A71C62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9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EAAC-AAB9-D346-874C-F0EF6CBC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B63319-B200-2446-A584-7D2A0DBD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55173-7351-C248-B967-4FCCCCC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638A1-0DFA-534D-B9DD-184EEA10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8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8DF2F9-C6E1-CD4F-99E1-23D66AFA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2D5288-2D61-7145-AD4D-720A7CB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5A5EE-4211-CA47-B48B-946B0A9E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39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98AEB-12CA-4748-AAD5-09729A4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44E43-A457-EF46-8C42-55979C9C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6D15-8B2F-3F41-AFB5-96964E65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1C39A-F393-AB4D-AD17-3AF19FAC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3CDDF-E8F5-0D46-9769-14A40BBB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FFBA1-2955-0646-B21E-50334A6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63FDE-0294-D54E-89D6-3D77A47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09727-909E-8C46-9740-0CF612C0A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AB114-F159-2D4B-B50F-3078C2FA5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EDC4E-5991-7349-9A65-7DEFBFF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2A1FD-B419-1A44-BB51-1530B1A5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EDFF9-AB1C-174E-985B-37104FB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42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25366-AC5B-5041-B008-C46BE77C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5CB07-0FF6-2547-A7DB-4DA97682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68555-A84E-794C-99B7-CC0817C3B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E685-C8D3-8E4B-8A9D-08DFBCD7D134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C1D88-0AE4-9C4F-AEA4-66C26C9B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778AA-E818-D849-BB6A-76D060EE0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77C9-8A63-6946-8CE1-D8EF894AA5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608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19A3-5EDB-CB42-8D0C-D0E4953BB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10402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3D536-4F86-8142-A1C7-42905EFDD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9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3D72-C32A-5846-B869-7F1A8475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7668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torch.utils.data</a:t>
            </a:r>
            <a:r>
              <a:rPr kumimoji="1" lang="en-US" altLang="ko-Kore-KR" sz="3600" dirty="0"/>
              <a:t> </a:t>
            </a:r>
            <a:r>
              <a:rPr kumimoji="1" lang="en-US" altLang="ko-Kore-KR" sz="3600" dirty="0" err="1"/>
              <a:t>DataLoader</a:t>
            </a:r>
            <a:endParaRPr kumimoji="1" lang="ko-Kore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84A72-5FB7-6647-B6E7-B8E71691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8" y="977243"/>
            <a:ext cx="5330956" cy="315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B775DB-762B-044D-AF5F-6597B89F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48" y="3460432"/>
            <a:ext cx="8167144" cy="3240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4D54D-2439-2A4B-B556-9A4D6D6EFC0A}"/>
              </a:ext>
            </a:extLst>
          </p:cNvPr>
          <p:cNvSpPr txBox="1"/>
          <p:nvPr/>
        </p:nvSpPr>
        <p:spPr>
          <a:xfrm>
            <a:off x="6167004" y="1187669"/>
            <a:ext cx="4608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데이터에 대한 </a:t>
            </a:r>
            <a:r>
              <a:rPr kumimoji="1" lang="en-US" altLang="ko-KR" sz="1600" dirty="0"/>
              <a:t>iteration </a:t>
            </a:r>
            <a:r>
              <a:rPr kumimoji="1" lang="ko-KR" altLang="en-US" sz="1600" dirty="0"/>
              <a:t>제공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3D72-C32A-5846-B869-7F1A8475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7668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torch.utils.data</a:t>
            </a:r>
            <a:r>
              <a:rPr kumimoji="1" lang="en-US" altLang="ko-Kore-KR" sz="3600" dirty="0"/>
              <a:t> </a:t>
            </a:r>
            <a:r>
              <a:rPr kumimoji="1" lang="en-US" altLang="ko-Kore-KR" sz="3600" dirty="0" err="1"/>
              <a:t>DataLoader</a:t>
            </a:r>
            <a:r>
              <a:rPr kumimoji="1" lang="ko-KR" altLang="en-US" sz="3600" dirty="0"/>
              <a:t>의 </a:t>
            </a:r>
            <a:r>
              <a:rPr kumimoji="1" lang="en-US" altLang="ko-KR" sz="3600" dirty="0" err="1"/>
              <a:t>get_dataset</a:t>
            </a:r>
            <a:r>
              <a:rPr kumimoji="1" lang="en-US" altLang="ko-KR" sz="3600" dirty="0"/>
              <a:t>()</a:t>
            </a:r>
            <a:endParaRPr kumimoji="1" lang="ko-Kore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4BFF1-2F36-D54A-BA18-2AC8F3E5E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2" b="51470"/>
          <a:stretch/>
        </p:blipFill>
        <p:spPr>
          <a:xfrm>
            <a:off x="436681" y="892106"/>
            <a:ext cx="11318637" cy="264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A1E47-FBB9-4045-9125-7D87FACA3C1B}"/>
              </a:ext>
            </a:extLst>
          </p:cNvPr>
          <p:cNvSpPr txBox="1"/>
          <p:nvPr/>
        </p:nvSpPr>
        <p:spPr>
          <a:xfrm>
            <a:off x="1071417" y="3544347"/>
            <a:ext cx="4608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원 데이터</a:t>
            </a:r>
            <a:endParaRPr kumimoji="1" lang="en-US" altLang="ko-KR" sz="1600" dirty="0"/>
          </a:p>
          <a:p>
            <a:pPr marL="742950" lvl="1" indent="-285750">
              <a:buFontTx/>
              <a:buChar char="-"/>
            </a:pPr>
            <a:r>
              <a:rPr kumimoji="1" lang="ko-KR" altLang="en-US" sz="1600" dirty="0"/>
              <a:t>한 단락 안에 </a:t>
            </a:r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문장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AFC13-8B15-C443-9CE2-BC9A3BA6661A}"/>
              </a:ext>
            </a:extLst>
          </p:cNvPr>
          <p:cNvSpPr txBox="1"/>
          <p:nvPr/>
        </p:nvSpPr>
        <p:spPr>
          <a:xfrm>
            <a:off x="6511640" y="3499068"/>
            <a:ext cx="4608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 err="1"/>
              <a:t>concat</a:t>
            </a:r>
            <a:endParaRPr kumimoji="1" lang="en-US" altLang="ko-KR" sz="1600" dirty="0"/>
          </a:p>
          <a:p>
            <a:pPr marL="742950" lvl="1" indent="-285750">
              <a:buFontTx/>
              <a:buChar char="-"/>
            </a:pPr>
            <a:r>
              <a:rPr kumimoji="1" lang="en-US" altLang="ko-KR" sz="1600" dirty="0"/>
              <a:t>5</a:t>
            </a:r>
            <a:r>
              <a:rPr kumimoji="1" lang="ko-KR" altLang="en-US" sz="1600" dirty="0"/>
              <a:t>개의 단락을 합쳐 하나의 문서처럼 </a:t>
            </a:r>
            <a:r>
              <a:rPr kumimoji="1" lang="ko-KR" altLang="en-US" sz="1600" dirty="0" err="1"/>
              <a:t>만듬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12ABE-3C50-3B40-BA5B-CC021B98D206}"/>
              </a:ext>
            </a:extLst>
          </p:cNvPr>
          <p:cNvSpPr txBox="1"/>
          <p:nvPr/>
        </p:nvSpPr>
        <p:spPr>
          <a:xfrm>
            <a:off x="1071417" y="4065300"/>
            <a:ext cx="10774220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단위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기존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전체 데이터</a:t>
            </a:r>
            <a:r>
              <a:rPr kumimoji="1" lang="en-US" altLang="ko-KR" sz="1600" dirty="0"/>
              <a:t>(docs) -&gt; doc 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(list) sentences -&gt; sentence 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word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변경 후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전체 데이터</a:t>
            </a:r>
            <a:r>
              <a:rPr kumimoji="1" lang="en-US" altLang="ko-KR" sz="1600" dirty="0"/>
              <a:t>(docs)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doc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segment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sentences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sentence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word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아래와 같이 전체 </a:t>
            </a:r>
            <a:r>
              <a:rPr kumimoji="1" lang="ko-KR" altLang="en-US" sz="1600" dirty="0" err="1"/>
              <a:t>데이터셋에</a:t>
            </a:r>
            <a:r>
              <a:rPr kumimoji="1" lang="ko-KR" altLang="en-US" sz="1600" dirty="0"/>
              <a:t> 대해 </a:t>
            </a:r>
            <a:r>
              <a:rPr kumimoji="1" lang="en-US" altLang="ko-KR" sz="1600" dirty="0"/>
              <a:t>id</a:t>
            </a:r>
            <a:r>
              <a:rPr kumimoji="1" lang="ko-KR" altLang="en-US" sz="1600" dirty="0"/>
              <a:t>로 나타낸 리스트 만들어 냄</a:t>
            </a:r>
            <a:endParaRPr kumimoji="1"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731C81-E13D-7746-9D93-1809251D0082}"/>
              </a:ext>
            </a:extLst>
          </p:cNvPr>
          <p:cNvSpPr/>
          <p:nvPr/>
        </p:nvSpPr>
        <p:spPr>
          <a:xfrm>
            <a:off x="436681" y="5580726"/>
            <a:ext cx="1158829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/>
              <a:t>[[[[336, 4, 20, 16, 70, 86, 1094, 68, 312, 33, 4, 177, 6, 907, 2201, 3497, 24, 18, 1336, 3], [4086, 4, 20, 146, 886, 14761, 8, 188, 187, 39], [7170, 15322, 8, 4, 89, 18302, 3], [22, 33267, 64, 8, 44, 1617, 1939, 3], [1231, 24, 1528, 29, 22, 21630, 30, 8796, 38185, 4, 4, 678, 7047, 3]], [[24804, 235, 20, 1162, 23, 815, 378, 27, 2573, 42, 9353, 5181, 26, 355, 6, 292, 17, 29, 0, 5734, 30, 25, 4, 4, 209, 27, 649, 7466, 1668, 23, 4, 38186, 1555, 45, 8, 15323, 7, 892, 24, 50, 3372, 1720, 42, 24805, 1, 0, 7, 2586, 39], [22, 89, 23, 5181, 11781, 33, 65, 111, 1965, 2, 1, 1271, 263, 8, 461, 2, 8797, 26927, 8, 1234, 4, 9353, 17, 4466, 2, 27, 76, 5181, 538, 99, 4, 942, 4219, 8966, 16669, 26, 9163, 42, 4, 2119, 2084, 31, 1, 464, 1797, 25, 2, 114, 82, 257, 7261, 3], [22, 2301, 2, 604, 4, 10409, 4042, 8340, 7355, 5, 9751, 379, 7829, 3923, 196, 5735, 13300, 2, 33, 4, 10657, 177, 2, 5, 7048, 9752, 8, 107, 288, 4, 4, 17445, 678, 1348, 3], [22, 20, 8, 773, 4, 0, 6, 29, 5866, 17, 2561, 30, 5, 29, 22, 7049, 30, 161, 27, 67, 4, 2062, 39], [3952, 31, 1, 24806, 42, 4005, 26928, 2, 29, 22, 6560, 30, 8, 24807, 3723, 2, 463, 6, 1440, 817, 151, 111, 42, 183, 509, 7050, 2, 45, 12888, 4, 18303, 8967, 306, 23, 1265, 3], [1972, 1972, 1972, 3870, 47, 1972, 1972, 1972, 1972]], [[143, 1166, 2, 81, 10658, 21, 3], [2966, 2, 4, 6010, 2, 19, 433, 3]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…</a:t>
            </a:r>
            <a:r>
              <a:rPr lang="ko-KR" altLang="en-US" sz="1100" dirty="0"/>
              <a:t> </a:t>
            </a:r>
            <a:r>
              <a:rPr lang="en-US" altLang="ko-KR" sz="1100" dirty="0"/>
              <a:t>]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05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F8C1-AEF3-9145-880C-EC9C6F49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ko-Kore-KR" dirty="0" err="1"/>
              <a:t>torch.utils.data</a:t>
            </a:r>
            <a:r>
              <a:rPr kumimoji="1" lang="en-US" altLang="ko-KR" dirty="0" err="1"/>
              <a:t>.dataset</a:t>
            </a:r>
            <a:r>
              <a:rPr kumimoji="1" lang="en-US" altLang="ko-Kore-KR" dirty="0"/>
              <a:t> Dataset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235DF-BB4E-674F-9D0C-31FA9A94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5" y="1325563"/>
            <a:ext cx="6104176" cy="53247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FC142C-B5AA-6447-83B6-DF16E595EB66}"/>
              </a:ext>
            </a:extLst>
          </p:cNvPr>
          <p:cNvSpPr/>
          <p:nvPr/>
        </p:nvSpPr>
        <p:spPr>
          <a:xfrm>
            <a:off x="7043571" y="1325563"/>
            <a:ext cx="5148429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데이터셋을</a:t>
            </a:r>
            <a:r>
              <a:rPr lang="ko-KR" altLang="en-US" sz="1600" dirty="0"/>
              <a:t> 나타내는 </a:t>
            </a:r>
            <a:r>
              <a:rPr lang="ko-KR" altLang="en-US" sz="1600" dirty="0" err="1"/>
              <a:t>추상클래스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데이터셋을</a:t>
            </a:r>
            <a:r>
              <a:rPr lang="ko-KR" altLang="en-US" sz="1600" dirty="0"/>
              <a:t> </a:t>
            </a:r>
            <a:r>
              <a:rPr lang="en" altLang="ko-Kore-KR" sz="1600" dirty="0"/>
              <a:t>Dataset </a:t>
            </a:r>
            <a:r>
              <a:rPr lang="ko-KR" altLang="en-US" sz="1600" dirty="0"/>
              <a:t>에 상속하고 아래와 같이 </a:t>
            </a:r>
            <a:r>
              <a:rPr lang="ko-KR" altLang="en-US" sz="1600" dirty="0" err="1"/>
              <a:t>오버라이드</a:t>
            </a:r>
            <a:r>
              <a:rPr lang="ko-KR" altLang="en-US" sz="1600" dirty="0"/>
              <a:t> 해야함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len</a:t>
            </a:r>
            <a:r>
              <a:rPr lang="en-US" altLang="ko-KR" sz="1600" dirty="0"/>
              <a:t>(dataset) </a:t>
            </a:r>
            <a:r>
              <a:rPr lang="ko-KR" altLang="en-US" sz="1600" dirty="0"/>
              <a:t>에서 호출되는 </a:t>
            </a:r>
            <a:r>
              <a:rPr lang="en-US" altLang="ko-KR" sz="1600" dirty="0"/>
              <a:t>__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__: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 err="1"/>
              <a:t>데이터셋의</a:t>
            </a:r>
            <a:r>
              <a:rPr lang="ko-KR" altLang="en-US" sz="1600" dirty="0"/>
              <a:t> 크기를 </a:t>
            </a:r>
            <a:r>
              <a:rPr lang="ko-KR" altLang="en-US" sz="1600" dirty="0" err="1"/>
              <a:t>리턴해야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dataset[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 </a:t>
            </a:r>
            <a:r>
              <a:rPr lang="ko-KR" altLang="en-US" sz="1600" dirty="0"/>
              <a:t>에서 호출되는 </a:t>
            </a:r>
            <a:r>
              <a:rPr lang="en-US" altLang="ko-KR" sz="1600" dirty="0"/>
              <a:t>__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__ :</a:t>
            </a:r>
            <a:r>
              <a:rPr lang="ko-KR" altLang="en-US" sz="1600" dirty="0"/>
              <a:t>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</a:t>
            </a:r>
            <a:r>
              <a:rPr lang="ko-KR" altLang="en-US" sz="1600" dirty="0"/>
              <a:t>번째 샘플을 찾는데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__</a:t>
            </a:r>
            <a:r>
              <a:rPr lang="en" altLang="ko-Kore-KR" sz="1600" dirty="0" err="1"/>
              <a:t>init</a:t>
            </a:r>
            <a:r>
              <a:rPr lang="en" altLang="ko-Kore-KR" sz="1600" dirty="0"/>
              <a:t>__ </a:t>
            </a:r>
            <a:r>
              <a:rPr lang="ko-KR" altLang="en-US" sz="1600" dirty="0"/>
              <a:t>을 사용해서 </a:t>
            </a:r>
            <a:r>
              <a:rPr lang="en" altLang="ko-Kore-KR" sz="1600" dirty="0"/>
              <a:t>CSV </a:t>
            </a:r>
            <a:r>
              <a:rPr lang="ko-KR" altLang="en-US" sz="1600" dirty="0"/>
              <a:t>파일 안에 있는 데이터를 읽지만</a:t>
            </a:r>
            <a:r>
              <a:rPr lang="en-US" altLang="ko-KR" sz="1600" dirty="0"/>
              <a:t>, __</a:t>
            </a:r>
            <a:r>
              <a:rPr lang="en" altLang="ko-Kore-KR" sz="1600" dirty="0" err="1"/>
              <a:t>getitem</a:t>
            </a:r>
            <a:r>
              <a:rPr lang="en" altLang="ko-Kore-KR" sz="1600" dirty="0"/>
              <a:t>__ </a:t>
            </a:r>
            <a:r>
              <a:rPr lang="ko-KR" altLang="en-US" sz="1600" dirty="0"/>
              <a:t>을 이용해서 데이터 판독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데이터를 메모리에 저장하지 않고 필요할 때마다 읽기 때문에 메모리를 효율적으로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20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F8C1-AEF3-9145-880C-EC9C6F49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32" y="0"/>
            <a:ext cx="11272736" cy="1325563"/>
          </a:xfrm>
        </p:spPr>
        <p:txBody>
          <a:bodyPr/>
          <a:lstStyle/>
          <a:p>
            <a:r>
              <a:rPr kumimoji="1" lang="en-US" altLang="ko-Kore-KR" dirty="0" err="1"/>
              <a:t>torch.utils.data</a:t>
            </a:r>
            <a:r>
              <a:rPr kumimoji="1" lang="en-US" altLang="ko-KR" dirty="0" err="1"/>
              <a:t>.dataset</a:t>
            </a:r>
            <a:r>
              <a:rPr kumimoji="1" lang="en-US" altLang="ko-Kore-KR" dirty="0"/>
              <a:t> Dataset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__</a:t>
            </a:r>
            <a:r>
              <a:rPr kumimoji="1" lang="en-US" altLang="ko-KR" dirty="0" err="1"/>
              <a:t>getitem</a:t>
            </a:r>
            <a:r>
              <a:rPr kumimoji="1" lang="en-US" altLang="ko-KR" dirty="0"/>
              <a:t>__()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E4C83-7515-AF4F-83B7-B49906AFB51B}"/>
              </a:ext>
            </a:extLst>
          </p:cNvPr>
          <p:cNvSpPr/>
          <p:nvPr/>
        </p:nvSpPr>
        <p:spPr>
          <a:xfrm>
            <a:off x="5897780" y="1325563"/>
            <a:ext cx="6106152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데이터에 대해 </a:t>
            </a:r>
            <a:r>
              <a:rPr lang="en-US" altLang="ko-KR" sz="1600" dirty="0"/>
              <a:t>tensor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만듦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이를</a:t>
            </a:r>
            <a:r>
              <a:rPr lang="ko-KR" altLang="en-US" sz="1600" dirty="0"/>
              <a:t> 위해 </a:t>
            </a:r>
            <a:r>
              <a:rPr lang="en-US" altLang="ko-KR" sz="1600" dirty="0"/>
              <a:t>max</a:t>
            </a:r>
            <a:r>
              <a:rPr lang="ko-KR" altLang="en-US" sz="1600" dirty="0"/>
              <a:t> 길이보다 작은 값들에 대해 패딩 진행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temp_index</a:t>
            </a:r>
            <a:r>
              <a:rPr lang="ko-KR" altLang="en-US" sz="1600" dirty="0"/>
              <a:t>에 대한 패딩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문장에 대해 </a:t>
            </a:r>
            <a:r>
              <a:rPr lang="en-US" altLang="ko-KR" sz="1600" dirty="0" err="1"/>
              <a:t>max_word_len</a:t>
            </a:r>
            <a:r>
              <a:rPr lang="ko-KR" altLang="en-US" sz="1600" dirty="0"/>
              <a:t>보다 작은 만큼 단어 패딩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문서에 대해 </a:t>
            </a:r>
            <a:r>
              <a:rPr lang="en-US" altLang="ko-KR" sz="1600" dirty="0" err="1"/>
              <a:t>max_sent_len</a:t>
            </a:r>
            <a:r>
              <a:rPr lang="ko-KR" altLang="en-US" sz="1600" dirty="0"/>
              <a:t>보다 작은 만큼 문장 패딩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단어 </a:t>
            </a:r>
            <a:r>
              <a:rPr lang="en-US" altLang="ko-KR" sz="1600" dirty="0"/>
              <a:t>length</a:t>
            </a:r>
            <a:r>
              <a:rPr lang="ko-KR" altLang="en-US" sz="1600" dirty="0"/>
              <a:t>에 대한 패딩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E14500-08F9-7648-BAFF-3BA22495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2" y="1078825"/>
            <a:ext cx="5264428" cy="5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1070</Words>
  <Application>Microsoft Macintosh PowerPoint</Application>
  <PresentationFormat>와이드스크린</PresentationFormat>
  <Paragraphs>51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210402</vt:lpstr>
      <vt:lpstr>torch.utils.data DataLoader</vt:lpstr>
      <vt:lpstr>torch.utils.data DataLoader의 get_dataset()</vt:lpstr>
      <vt:lpstr>torch.utils.data.dataset Dataset</vt:lpstr>
      <vt:lpstr>torch.utils.data.dataset Dataset의 __getitem__()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210402</dc:title>
  <dc:creator>BaeHyun Jin</dc:creator>
  <cp:lastModifiedBy>BaeHyun Jin</cp:lastModifiedBy>
  <cp:revision>8</cp:revision>
  <dcterms:created xsi:type="dcterms:W3CDTF">2021-04-02T01:31:42Z</dcterms:created>
  <dcterms:modified xsi:type="dcterms:W3CDTF">2021-04-02T07:51:53Z</dcterms:modified>
</cp:coreProperties>
</file>