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7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0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CBBD-F627-6242-9D03-36A74C8409CA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5B51-A605-034F-BAA3-2A258522F7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629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rnn</a:t>
            </a:r>
            <a:r>
              <a:rPr kumimoji="1" lang="ko-Kore-KR" altLang="en-US" dirty="0"/>
              <a:t> 기반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B5B51-A605-034F-BAA3-2A258522F773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324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ED60B-2D25-BA46-BBE0-C912D0517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2F212-A9CE-C24F-BBCA-8C02B363C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3B584-7E7E-9F46-BBB2-182F7A38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20D90-22F8-9240-8761-46784D6E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EB9A7-08D0-8346-B742-8B19A218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606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0779A-741B-C340-9F80-266AC232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3BD55-65CF-B249-A0B4-7717BD1E2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4E56A-5A6B-A04D-BAFF-4BB0E4A0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A4D0-5B11-6C4A-847F-817845E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70D60-8E49-2549-8593-F7E1FB29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694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11B45B-C407-CB40-96FC-08E01ED49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423C8F-D477-CB42-A609-02E7EA2C0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8F639-937D-2147-A578-C93AF2E7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4B5F3-35FC-8946-AF6E-F4318C2E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D9ABC-8193-434C-B74F-B0C3ACE5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798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CAEAF-1BCD-2C4F-99F6-B070DD93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69ABB-ACB7-D741-A4E3-A78285B0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991AB-3310-0647-9E2B-60DF8D2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CC806-985C-7447-BA79-71C65FAC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F4992-CB13-254F-86C4-3034C5B7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41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A4D1A-55D9-DB4C-91B3-5CA04A90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8B87A-C3C0-144E-B928-8DDD6F00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E4244-7ED8-E442-A471-642876F5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63C5D-4EBB-5442-A0BE-7480DD7F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4F698-3927-D84E-9257-74517808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085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414FE-9113-2C48-A1C9-406298C9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F2464-DAD5-A44C-A054-5D612183D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5D98B-140A-274C-B6E6-5F041CBD9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B3140-E512-774A-8216-8D8B372E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8BC37-4617-A04E-86E7-D44DDFC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B21CF-631E-A744-825F-89108825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974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EAEDD-DE1C-6F40-A32A-CCAA7ECA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82374-BBCA-C846-A358-1C69741E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FE0613-BA37-4440-963D-893D90337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16A136-B953-C34E-8CA2-3592C70CD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4D9B97-7FEF-5440-B2A0-A408741A2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6A1C7-15CC-D54F-A091-B11C2983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BA82F0-EE86-5745-A31A-8F65951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85A798-E17A-4344-931A-F59A073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14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AE488-FCA5-4B47-A556-D71FAD5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DC252-3A84-C747-85C7-0860464B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E99A0-6F03-A14D-8FB8-9D26E590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8E6F39-4541-254B-A19C-81433FE6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980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2F635A-CE24-6846-9116-2E3A5296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79DC26-9D34-F244-A5CF-6168DC1E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B8360-200B-024B-AE83-A4A293C6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43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3B5EE-CB84-354D-B88C-D75849B6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01E46-A108-4B47-A6EB-33673319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F71B13-C733-6C4E-B8D7-A17C0F10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89ABB-400B-FF4A-A9D4-356E99BE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63E2E-2124-5C48-8ABC-9826F5BA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396F-80AF-1B44-B156-EE05406B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318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70CF7-9B48-EF4B-B605-C176298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E35BC8-8CB9-C545-9F72-95D794F1D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3A433-3E19-CB4E-B74A-0FD0BC5F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E7D29-8A94-6042-B37F-A54847E2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EBBCD-CED5-2F49-A31A-4BA1E69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5B967-2D13-BD47-AE74-A86DA30F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20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06477A-0A1B-9D4C-B7FD-724C0E21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7C85C1-A845-E547-A71E-DA946B9B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C754E-D0A4-2640-BD22-B885403F2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CDE3-1AFC-8341-B6CF-DC0D8E4902A6}" type="datetimeFigureOut">
              <a:rPr kumimoji="1" lang="ko-Kore-KR" altLang="en-US" smtClean="0"/>
              <a:t>2021. 4. 13.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3300F-63C9-4242-A64E-2BE2DE1F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C635C-7BA6-8245-944F-42002167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1621-1E87-034E-8EBF-A5610239BF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599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D28-52DA-6A4C-8345-4C5CBE0C2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10412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C9524-18BF-7543-8F72-8630A8206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54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53EB-4DE0-FD47-B747-1B9AF1FE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2-Level Hierarchical Attention Network</a:t>
            </a:r>
            <a:endParaRPr kumimoji="1" lang="ko-Kore-KR" altLang="en-US" dirty="0"/>
          </a:p>
        </p:txBody>
      </p:sp>
      <p:pic>
        <p:nvPicPr>
          <p:cNvPr id="5" name="Picture 2" descr="Attention in Neural Networks - 15. Hierarchical Attention (1) · Buomsoo Kim">
            <a:extLst>
              <a:ext uri="{FF2B5EF4-FFF2-40B4-BE49-F238E27FC236}">
                <a16:creationId xmlns:a16="http://schemas.microsoft.com/office/drawing/2014/main" id="{5CBFFA43-6BCA-014F-BEE1-DBC112577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8" b="-1"/>
          <a:stretch/>
        </p:blipFill>
        <p:spPr bwMode="auto">
          <a:xfrm>
            <a:off x="1503970" y="1971413"/>
            <a:ext cx="3781093" cy="41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C30AE-A9E8-2745-BB15-1EB09624303C}"/>
              </a:ext>
            </a:extLst>
          </p:cNvPr>
          <p:cNvSpPr txBox="1"/>
          <p:nvPr/>
        </p:nvSpPr>
        <p:spPr>
          <a:xfrm>
            <a:off x="5972961" y="1971413"/>
            <a:ext cx="547801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/>
              <a:t>Document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 err="1"/>
              <a:t>Packed_sentences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 err="1"/>
              <a:t>packed_word_per_sentence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 err="1">
                <a:solidFill>
                  <a:srgbClr val="FF0000"/>
                </a:solidFill>
              </a:rPr>
              <a:t>Word_Attention_Model</a:t>
            </a:r>
            <a:r>
              <a:rPr kumimoji="1" lang="en-US" altLang="ko-Kore-KR" dirty="0">
                <a:solidFill>
                  <a:srgbClr val="FF0000"/>
                </a:solidFill>
              </a:rPr>
              <a:t>(</a:t>
            </a:r>
            <a:r>
              <a:rPr kumimoji="1" lang="en-US" altLang="ko-Kore-KR" dirty="0" err="1">
                <a:solidFill>
                  <a:srgbClr val="FF0000"/>
                </a:solidFill>
              </a:rPr>
              <a:t>packed_sentences</a:t>
            </a:r>
            <a:r>
              <a:rPr kumimoji="1" lang="en-US" altLang="ko-Kore-KR" dirty="0">
                <a:solidFill>
                  <a:srgbClr val="FF0000"/>
                </a:solidFill>
              </a:rPr>
              <a:t>, </a:t>
            </a:r>
            <a:r>
              <a:rPr kumimoji="1" lang="en-US" altLang="ko-Kore-KR" dirty="0" err="1">
                <a:solidFill>
                  <a:srgbClr val="FF0000"/>
                </a:solidFill>
              </a:rPr>
              <a:t>packed_word_per_sentences</a:t>
            </a:r>
            <a:r>
              <a:rPr kumimoji="1" lang="en-US" altLang="ko-Kore-KR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sent_vecs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word_weights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 err="1"/>
              <a:t>packed_sentence_vecs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dirty="0" err="1">
                <a:solidFill>
                  <a:srgbClr val="FF0000"/>
                </a:solidFill>
              </a:rPr>
              <a:t>Sent_Attention_Model</a:t>
            </a:r>
            <a:r>
              <a:rPr kumimoji="1" lang="en-US" altLang="ko-Kore-KR" dirty="0">
                <a:solidFill>
                  <a:srgbClr val="FF0000"/>
                </a:solidFill>
              </a:rPr>
              <a:t>(</a:t>
            </a:r>
            <a:r>
              <a:rPr kumimoji="1" lang="en-US" altLang="ko-Kore-KR" dirty="0" err="1">
                <a:solidFill>
                  <a:srgbClr val="FF0000"/>
                </a:solidFill>
              </a:rPr>
              <a:t>packed_sentence_vecs</a:t>
            </a:r>
            <a:r>
              <a:rPr kumimoji="1" lang="en-US" altLang="ko-Kore-KR" dirty="0">
                <a:solidFill>
                  <a:srgbClr val="FF0000"/>
                </a:solidFill>
              </a:rPr>
              <a:t>, </a:t>
            </a:r>
            <a:r>
              <a:rPr kumimoji="1" lang="en-US" altLang="ko-Kore-KR" dirty="0" err="1">
                <a:solidFill>
                  <a:srgbClr val="FF0000"/>
                </a:solidFill>
              </a:rPr>
              <a:t>sentence_per_documents</a:t>
            </a:r>
            <a:r>
              <a:rPr kumimoji="1" lang="en-US" altLang="ko-Kore-KR" dirty="0">
                <a:solidFill>
                  <a:srgbClr val="FF0000"/>
                </a:solidFill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doc_vecs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sentence_weights</a:t>
            </a:r>
            <a:endParaRPr kumimoji="1" lang="en-US" altLang="ko-Kore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237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DBAE7-0CBA-3748-AAED-E194BBEA4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75" y="1205344"/>
            <a:ext cx="11434949" cy="55464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1400" b="1" dirty="0" err="1"/>
              <a:t>윗</a:t>
            </a:r>
            <a:r>
              <a:rPr kumimoji="1" lang="ko-KR" altLang="en-US" sz="1400" b="1" dirty="0"/>
              <a:t> 단에서부터 만들어나가기</a:t>
            </a:r>
            <a:endParaRPr kumimoji="1" lang="en-US" altLang="ko-KR" sz="1400" b="1" dirty="0"/>
          </a:p>
          <a:p>
            <a:pPr lvl="1"/>
            <a:r>
              <a:rPr kumimoji="1" lang="ko-KR" altLang="en-US" sz="1400" dirty="0"/>
              <a:t>순서</a:t>
            </a:r>
            <a:endParaRPr kumimoji="1" lang="en-US" altLang="ko-KR" sz="1400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ore-KR" sz="1400" dirty="0"/>
              <a:t>document =&gt; </a:t>
            </a:r>
            <a:r>
              <a:rPr kumimoji="1" lang="en-US" altLang="ko-Kore-KR" sz="1400" dirty="0" err="1"/>
              <a:t>packed_segment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packed_sentences</a:t>
            </a:r>
            <a:endParaRPr kumimoji="1" lang="en-US" altLang="ko-KR" sz="1400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ko-Kore-KR" sz="1400" dirty="0" err="1"/>
              <a:t>doc_vecs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segment_weights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sent_weight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word_weight</a:t>
            </a:r>
            <a:r>
              <a:rPr kumimoji="1" lang="ko-KR" altLang="en-US" sz="1400" dirty="0"/>
              <a:t> 만들기</a:t>
            </a:r>
            <a:endParaRPr kumimoji="1" lang="en-US" altLang="ko-KR" sz="1400" dirty="0"/>
          </a:p>
          <a:p>
            <a:pPr lvl="1"/>
            <a:r>
              <a:rPr kumimoji="1" lang="en-US" altLang="ko-Kore-KR" sz="1400" dirty="0"/>
              <a:t>RNN </a:t>
            </a:r>
            <a:r>
              <a:rPr kumimoji="1" lang="ko-KR" altLang="en-US" sz="1400" dirty="0"/>
              <a:t>특성 상 </a:t>
            </a:r>
            <a:r>
              <a:rPr kumimoji="1" lang="en-US" altLang="ko-KR" sz="1400" dirty="0" err="1"/>
              <a:t>PackedSequence</a:t>
            </a:r>
            <a:r>
              <a:rPr kumimoji="1" lang="ko-KR" altLang="en-US" sz="1400" dirty="0"/>
              <a:t> 만들어서 진행</a:t>
            </a:r>
            <a:endParaRPr kumimoji="1" lang="en-US" altLang="ko-KR" sz="1400" dirty="0"/>
          </a:p>
          <a:p>
            <a:pPr lvl="2"/>
            <a:r>
              <a:rPr kumimoji="1" lang="ko-KR" altLang="en-US" sz="1400" dirty="0" err="1"/>
              <a:t>윗단부터</a:t>
            </a:r>
            <a:r>
              <a:rPr kumimoji="1" lang="ko-KR" altLang="en-US" sz="1400" dirty="0"/>
              <a:t> 진행하면 단어 </a:t>
            </a:r>
            <a:r>
              <a:rPr kumimoji="1" lang="ko-KR" altLang="en-US" sz="1400" dirty="0" err="1"/>
              <a:t>임베딩을</a:t>
            </a:r>
            <a:r>
              <a:rPr kumimoji="1" lang="ko-KR" altLang="en-US" sz="1400" dirty="0"/>
              <a:t> 진행할 수가 없다</a:t>
            </a:r>
            <a:r>
              <a:rPr kumimoji="1"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1400" b="1" dirty="0"/>
              <a:t>아래 단에서부터 만들어나가기</a:t>
            </a:r>
            <a:endParaRPr kumimoji="1" lang="en-US" altLang="ko-KR" sz="1400" b="1" dirty="0"/>
          </a:p>
          <a:p>
            <a:pPr lvl="1"/>
            <a:r>
              <a:rPr kumimoji="1" lang="ko-KR" altLang="en-US" sz="1400" dirty="0"/>
              <a:t>순서</a:t>
            </a:r>
            <a:endParaRPr kumimoji="1" lang="en-US" altLang="ko-KR" sz="1400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sz="1400" dirty="0"/>
              <a:t>하나의 문서 내 각 </a:t>
            </a:r>
            <a:r>
              <a:rPr kumimoji="1" lang="en-US" altLang="ko-KR" sz="1400" dirty="0"/>
              <a:t>segment</a:t>
            </a:r>
            <a:r>
              <a:rPr kumimoji="1" lang="ko-KR" altLang="en-US" sz="1400" dirty="0"/>
              <a:t>들에 대해서</a:t>
            </a:r>
            <a:endParaRPr kumimoji="1" lang="en-US" altLang="ko-KR" sz="1400" dirty="0"/>
          </a:p>
          <a:p>
            <a:pPr marL="1828800" lvl="3" indent="-457200">
              <a:buFont typeface="+mj-lt"/>
              <a:buAutoNum type="arabicPeriod"/>
            </a:pPr>
            <a:r>
              <a:rPr kumimoji="1" lang="en-US" altLang="ko-KR" sz="1400" dirty="0" err="1"/>
              <a:t>packed_sentences</a:t>
            </a:r>
            <a:r>
              <a:rPr kumimoji="1" lang="ko-KR" altLang="en-US" sz="1400" dirty="0"/>
              <a:t> 만들고</a:t>
            </a:r>
            <a:endParaRPr kumimoji="1" lang="en-US" altLang="ko-KR" sz="1400" dirty="0"/>
          </a:p>
          <a:p>
            <a:pPr marL="1828800" lvl="3" indent="-457200">
              <a:buFont typeface="+mj-lt"/>
              <a:buAutoNum type="arabicPeriod"/>
            </a:pPr>
            <a:r>
              <a:rPr kumimoji="1" lang="en-US" altLang="ko-KR" sz="1400" dirty="0" err="1"/>
              <a:t>sent_weight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word_weight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만들기</a:t>
            </a:r>
            <a:endParaRPr kumimoji="1" lang="en-US" altLang="ko-KR" sz="1400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sz="1400" dirty="0"/>
              <a:t>각 </a:t>
            </a:r>
            <a:r>
              <a:rPr kumimoji="1" lang="en-US" altLang="ko-KR" sz="1400" dirty="0"/>
              <a:t>segment </a:t>
            </a:r>
            <a:r>
              <a:rPr kumimoji="1" lang="ko-KR" altLang="en-US" sz="1400" dirty="0"/>
              <a:t>이어 붙여서 </a:t>
            </a:r>
            <a:r>
              <a:rPr kumimoji="1" lang="en-US" altLang="ko-KR" sz="1400" dirty="0"/>
              <a:t>document</a:t>
            </a:r>
            <a:r>
              <a:rPr kumimoji="1" lang="ko-KR" altLang="en-US" sz="1400" dirty="0"/>
              <a:t>에 대한 </a:t>
            </a:r>
            <a:r>
              <a:rPr kumimoji="1" lang="en-US" altLang="ko-KR" sz="1400" dirty="0" err="1"/>
              <a:t>packed_segment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만들고 </a:t>
            </a:r>
            <a:r>
              <a:rPr kumimoji="1" lang="en-US" altLang="ko-KR" sz="1400" dirty="0"/>
              <a:t>weight </a:t>
            </a:r>
            <a:r>
              <a:rPr kumimoji="1" lang="ko-KR" altLang="en-US" sz="1400" dirty="0"/>
              <a:t>계산</a:t>
            </a:r>
            <a:endParaRPr kumimoji="1" lang="en-US" altLang="ko-KR" sz="1400" dirty="0"/>
          </a:p>
          <a:p>
            <a:pPr lvl="1"/>
            <a:r>
              <a:rPr kumimoji="1" lang="en-US" altLang="ko-KR" sz="1400" dirty="0" err="1"/>
              <a:t>PackedSequence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직접 </a:t>
            </a:r>
            <a:r>
              <a:rPr kumimoji="1" lang="en-US" altLang="ko-KR" sz="1400" dirty="0" err="1"/>
              <a:t>concat</a:t>
            </a:r>
            <a:r>
              <a:rPr kumimoji="1" lang="ko-KR" altLang="en-US" sz="1400" dirty="0"/>
              <a:t>해서 사용하는 경우는 없는 것 같음</a:t>
            </a:r>
            <a:endParaRPr kumimoji="1" lang="en-US" altLang="ko-KR" sz="1400" dirty="0"/>
          </a:p>
          <a:p>
            <a:pPr lvl="2"/>
            <a:r>
              <a:rPr kumimoji="1" lang="ko-KR" altLang="en-US" sz="1400" dirty="0"/>
              <a:t>방법을 더 찾아보던가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hidden_state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단에서 </a:t>
            </a:r>
            <a:r>
              <a:rPr kumimoji="1" lang="en-US" altLang="ko-KR" sz="1400" dirty="0" err="1"/>
              <a:t>concat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하기 </a:t>
            </a:r>
            <a:r>
              <a:rPr kumimoji="1" lang="ko-KR" altLang="en-US" sz="1400" dirty="0" err="1"/>
              <a:t>시도해보기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b="1" dirty="0"/>
              <a:t>하나의 </a:t>
            </a:r>
            <a:r>
              <a:rPr kumimoji="1" lang="en-US" altLang="ko-KR" sz="1400" b="1" dirty="0"/>
              <a:t>segment</a:t>
            </a:r>
            <a:r>
              <a:rPr kumimoji="1" lang="ko-KR" altLang="en-US" sz="1400" b="1" dirty="0"/>
              <a:t>에 하나의 모델 </a:t>
            </a:r>
            <a:r>
              <a:rPr kumimoji="1" lang="en-US" altLang="ko-KR" sz="1400" b="1" dirty="0"/>
              <a:t>=&gt; </a:t>
            </a:r>
            <a:r>
              <a:rPr kumimoji="1" lang="ko-KR" altLang="en-US" sz="1400" b="1" dirty="0"/>
              <a:t>각 </a:t>
            </a:r>
            <a:r>
              <a:rPr kumimoji="1" lang="ko-KR" altLang="en-US" sz="1400" b="1" dirty="0" err="1"/>
              <a:t>모델별로</a:t>
            </a:r>
            <a:r>
              <a:rPr kumimoji="1" lang="ko-KR" altLang="en-US" sz="1400" b="1" dirty="0"/>
              <a:t> 나온 </a:t>
            </a:r>
            <a:r>
              <a:rPr kumimoji="1" lang="en-US" altLang="ko-KR" sz="1400" b="1" dirty="0"/>
              <a:t>hidden state </a:t>
            </a:r>
            <a:r>
              <a:rPr kumimoji="1" lang="ko-KR" altLang="en-US" sz="1400" b="1" dirty="0"/>
              <a:t>마지막에 </a:t>
            </a:r>
            <a:r>
              <a:rPr kumimoji="1" lang="en-US" altLang="ko-KR" sz="1400" b="1" dirty="0"/>
              <a:t>fc</a:t>
            </a:r>
            <a:r>
              <a:rPr kumimoji="1" lang="ko-KR" altLang="en-US" sz="1400" b="1" dirty="0"/>
              <a:t>로 </a:t>
            </a:r>
            <a:r>
              <a:rPr kumimoji="1" lang="en-US" altLang="ko-KR" sz="1400" b="1" dirty="0" err="1"/>
              <a:t>concat</a:t>
            </a:r>
            <a:endParaRPr kumimoji="1" lang="en-US" altLang="ko-KR" sz="1400" b="1" dirty="0"/>
          </a:p>
          <a:p>
            <a:pPr lvl="1"/>
            <a:r>
              <a:rPr kumimoji="1" lang="ko-KR" altLang="en-US" sz="1400" dirty="0"/>
              <a:t>각 </a:t>
            </a:r>
            <a:r>
              <a:rPr kumimoji="1" lang="ko-KR" altLang="en-US" sz="1400" dirty="0" err="1"/>
              <a:t>소설마다</a:t>
            </a:r>
            <a:r>
              <a:rPr kumimoji="1" lang="ko-KR" altLang="en-US" sz="1400" dirty="0"/>
              <a:t> 파일 각각 만들어 하나씩 읽는 방법</a:t>
            </a:r>
            <a:r>
              <a:rPr kumimoji="1" lang="en-US" altLang="ko-KR" sz="1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400" dirty="0"/>
              <a:t>(</a:t>
            </a:r>
            <a:r>
              <a:rPr kumimoji="1" lang="ko-KR" altLang="en-US" sz="1400" dirty="0"/>
              <a:t>최후의 방법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소설은 뉴스나 논문과는 달리 문장 하나하나보다 맥락이 중요하다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따라서 각 </a:t>
            </a:r>
            <a:r>
              <a:rPr kumimoji="1" lang="en-US" altLang="ko-KR" sz="1400" dirty="0"/>
              <a:t>segment</a:t>
            </a:r>
            <a:r>
              <a:rPr kumimoji="1" lang="ko-KR" altLang="en-US" sz="1400" dirty="0"/>
              <a:t>의 모든 문장을 하나로 이어 붙여 </a:t>
            </a:r>
            <a:r>
              <a:rPr kumimoji="1" lang="en-US" altLang="ko-KR" sz="1400" dirty="0"/>
              <a:t>segment =&gt; document</a:t>
            </a:r>
            <a:r>
              <a:rPr kumimoji="1" lang="ko-KR" altLang="en-US" sz="1400" dirty="0"/>
              <a:t> 순으로 계산 진행</a:t>
            </a:r>
            <a:endParaRPr kumimoji="1" lang="en-US" altLang="ko-KR" sz="1400" dirty="0"/>
          </a:p>
          <a:p>
            <a:pPr marL="1828800" lvl="3" indent="-457200">
              <a:buFont typeface="+mj-lt"/>
              <a:buAutoNum type="arabicPeriod"/>
            </a:pPr>
            <a:endParaRPr kumimoji="1" lang="en-US" altLang="ko-KR" sz="1400" dirty="0"/>
          </a:p>
          <a:p>
            <a:pPr marL="1428750" lvl="2" indent="-514350">
              <a:buFont typeface="+mj-lt"/>
              <a:buAutoNum type="arabicPeriod"/>
            </a:pPr>
            <a:endParaRPr kumimoji="1" lang="ko-Kore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5EB22F-4A4D-E346-AC54-CCA3C570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640" y="106188"/>
            <a:ext cx="2907129" cy="169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930D3-D3A7-CB47-A1FE-9725BA57659B}"/>
              </a:ext>
            </a:extLst>
          </p:cNvPr>
          <p:cNvSpPr txBox="1"/>
          <p:nvPr/>
        </p:nvSpPr>
        <p:spPr>
          <a:xfrm>
            <a:off x="9211640" y="1852551"/>
            <a:ext cx="3022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PackedSequence</a:t>
            </a:r>
            <a:r>
              <a:rPr kumimoji="1" lang="en-US" altLang="ko-Kore-KR" sz="1400" dirty="0"/>
              <a:t>:</a:t>
            </a:r>
          </a:p>
          <a:p>
            <a:r>
              <a:rPr kumimoji="1" lang="en-US" altLang="ko-Kore-KR" sz="1400" dirty="0"/>
              <a:t>- &lt;pad&gt;</a:t>
            </a:r>
            <a:r>
              <a:rPr kumimoji="1" lang="ko-Kore-KR" altLang="en-US" sz="1400" dirty="0"/>
              <a:t>까지</a:t>
            </a:r>
            <a:r>
              <a:rPr kumimoji="1" lang="ko-KR" altLang="en-US" sz="1400" dirty="0"/>
              <a:t> 연산에 반영되는 것을 막기 위해 각 </a:t>
            </a:r>
            <a:r>
              <a:rPr kumimoji="1" lang="ko-KR" altLang="en-US" sz="1400" dirty="0" err="1"/>
              <a:t>배치내에</a:t>
            </a:r>
            <a:r>
              <a:rPr kumimoji="1" lang="ko-KR" altLang="en-US" sz="1400" dirty="0"/>
              <a:t> 문장의 길이를 기준으로 정렬</a:t>
            </a:r>
            <a:r>
              <a:rPr kumimoji="1" lang="en-US" altLang="ko-KR" sz="1400" dirty="0"/>
              <a:t>(</a:t>
            </a:r>
            <a:r>
              <a:rPr kumimoji="1" lang="en" altLang="ko-KR" sz="1400" dirty="0"/>
              <a:t>sorting) </a:t>
            </a:r>
            <a:r>
              <a:rPr kumimoji="1" lang="ko-KR" altLang="en-US" sz="1400" dirty="0"/>
              <a:t>후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하나의 통합된 배치로 만들어준다</a:t>
            </a:r>
            <a:r>
              <a:rPr kumimoji="1" lang="en-US" altLang="ko-KR" sz="1400" dirty="0"/>
              <a:t>.</a:t>
            </a:r>
            <a:endParaRPr kumimoji="1" lang="en-US" altLang="ko-Kore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6ED8C7-CAAC-5049-AA24-B733AA0F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8028"/>
          </a:xfrm>
        </p:spPr>
        <p:txBody>
          <a:bodyPr>
            <a:normAutofit/>
          </a:bodyPr>
          <a:lstStyle/>
          <a:p>
            <a:r>
              <a:rPr kumimoji="1" lang="ko-Kore-KR" altLang="en-US" sz="2800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46095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254</Words>
  <Application>Microsoft Macintosh PowerPoint</Application>
  <PresentationFormat>와이드스크린</PresentationFormat>
  <Paragraphs>33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210412</vt:lpstr>
      <vt:lpstr>2-Level Hierarchical Attention Network</vt:lpstr>
      <vt:lpstr>모델링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28</cp:revision>
  <dcterms:created xsi:type="dcterms:W3CDTF">2021-04-10T14:22:11Z</dcterms:created>
  <dcterms:modified xsi:type="dcterms:W3CDTF">2021-04-13T02:24:36Z</dcterms:modified>
</cp:coreProperties>
</file>