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85"/>
    <p:restoredTop sz="94645"/>
  </p:normalViewPr>
  <p:slideViewPr>
    <p:cSldViewPr snapToGrid="0" snapToObjects="1">
      <p:cViewPr varScale="1">
        <p:scale>
          <a:sx n="151" d="100"/>
          <a:sy n="151" d="100"/>
        </p:scale>
        <p:origin x="12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7D613-A52C-0D41-88F5-7481077EC4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02D5BC-AADC-6947-BFF1-7EAE8F035B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2518C0-2932-104F-9D73-F442A5B70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75EAB-9908-3542-AA11-93B0033F7E64}" type="datetimeFigureOut">
              <a:rPr kumimoji="1" lang="ko-Kore-KR" altLang="en-US" smtClean="0"/>
              <a:t>2021. 4. 22.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F6C98F-13F4-BC4D-BEAC-778633827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CF6E56-33DF-EA49-850F-0AE6F0707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BB72-50EC-394B-8936-D292E204AA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706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493B6-9876-EC4E-A2B1-F579CEFE9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304613-FD60-4D4D-8687-97D8035C0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AD86A-06CD-F448-9C0D-9B58EE5DF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75EAB-9908-3542-AA11-93B0033F7E64}" type="datetimeFigureOut">
              <a:rPr kumimoji="1" lang="ko-Kore-KR" altLang="en-US" smtClean="0"/>
              <a:t>2021. 4. 22.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244737-32D5-0544-93D4-8ADA348EE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5FEB40-FB10-5347-A5BB-2AAD1C722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BB72-50EC-394B-8936-D292E204AA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33252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22303E5-1A63-C148-8932-F4EC3D651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D164E1-99BC-7D4E-87E6-AC342295D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6E3268-B5C0-8840-AEC1-61DFD596E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75EAB-9908-3542-AA11-93B0033F7E64}" type="datetimeFigureOut">
              <a:rPr kumimoji="1" lang="ko-Kore-KR" altLang="en-US" smtClean="0"/>
              <a:t>2021. 4. 22.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D6921A-CC22-D448-A5EC-7CCA8326B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1AAB01-5047-884E-8821-AC2149C4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BB72-50EC-394B-8936-D292E204AA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03299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9258E-657E-1441-BD47-EC3430493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E5A918-EDDA-9B40-BD8B-85E732DD4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65A83F-3668-2242-900D-E11562130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75EAB-9908-3542-AA11-93B0033F7E64}" type="datetimeFigureOut">
              <a:rPr kumimoji="1" lang="ko-Kore-KR" altLang="en-US" smtClean="0"/>
              <a:t>2021. 4. 22.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5551B4-94A0-1D4D-96FD-2078173A8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DAF1E5-7835-4445-BA81-79C465B1C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BB72-50EC-394B-8936-D292E204AA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6893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FBCE9-F618-404C-9D32-D12EC68F5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AD579D-B50F-6E48-AA7B-B6B5E2C9D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0A145C-6793-A24D-8A36-74F35700E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75EAB-9908-3542-AA11-93B0033F7E64}" type="datetimeFigureOut">
              <a:rPr kumimoji="1" lang="ko-Kore-KR" altLang="en-US" smtClean="0"/>
              <a:t>2021. 4. 22.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656042-C25B-4D49-8CFD-4699A32C4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9303DF-95B6-AA4B-9329-5B300487B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BB72-50EC-394B-8936-D292E204AA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580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42A2F8-1A60-7F4F-AAAC-138C9C897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D4E88B-69C8-E748-A40B-D54E6E564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B70E2F-F806-8440-A290-D803D6556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780778-2583-D246-B9FF-B5589B2FD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75EAB-9908-3542-AA11-93B0033F7E64}" type="datetimeFigureOut">
              <a:rPr kumimoji="1" lang="ko-Kore-KR" altLang="en-US" smtClean="0"/>
              <a:t>2021. 4. 22.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FA9494-E4C2-6E4B-84B9-E5EE30E57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9751FC-9313-AF4F-A64E-576AAB1EC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BB72-50EC-394B-8936-D292E204AA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13801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39638-CC67-5C4D-8FA4-6D9AE36DE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4A93E2-CD2C-7541-98F7-2C10856E8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BF1A62-3ED8-3549-8729-6E2C17B32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FCD663-7D97-8E44-A672-A373482AE6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E8D8D5-89AD-DB41-951B-5BB0D1160D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7F7279-A6C9-1C4B-8CBA-D71AC0EA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75EAB-9908-3542-AA11-93B0033F7E64}" type="datetimeFigureOut">
              <a:rPr kumimoji="1" lang="ko-Kore-KR" altLang="en-US" smtClean="0"/>
              <a:t>2021. 4. 22.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2721ECE-1107-E14F-BAF6-C78131801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1699EF-646B-0F43-912D-7853C8194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BB72-50EC-394B-8936-D292E204AA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1744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E0975-4896-224E-BE13-D00295EBB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B95A34-4FA3-3D44-BC57-5F2274B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75EAB-9908-3542-AA11-93B0033F7E64}" type="datetimeFigureOut">
              <a:rPr kumimoji="1" lang="ko-Kore-KR" altLang="en-US" smtClean="0"/>
              <a:t>2021. 4. 22.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715D9A-2800-FE45-8B75-4F8492400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9481B4-CD4B-FE45-AE7F-118C8C6D5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BB72-50EC-394B-8936-D292E204AA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6795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5EC348-4AFD-AA40-ADAA-4005E71ED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75EAB-9908-3542-AA11-93B0033F7E64}" type="datetimeFigureOut">
              <a:rPr kumimoji="1" lang="ko-Kore-KR" altLang="en-US" smtClean="0"/>
              <a:t>2021. 4. 22.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17397B-B4D9-0746-9893-4307A4EF7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61371E-90D6-294A-A78D-B6E6EAE51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BB72-50EC-394B-8936-D292E204AA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9873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19E27-39BA-FF4C-A518-3FC0FCC54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E62D6B-51D8-C745-9BC0-D402D1408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B8FB34-1827-CD4F-BFC2-326C7BAEA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9D798F-052F-EC48-8C14-262E5F543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75EAB-9908-3542-AA11-93B0033F7E64}" type="datetimeFigureOut">
              <a:rPr kumimoji="1" lang="ko-Kore-KR" altLang="en-US" smtClean="0"/>
              <a:t>2021. 4. 22.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402FF5-435C-BB42-9423-22D77708A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FD743A-8CCB-144E-813A-F15208952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BB72-50EC-394B-8936-D292E204AA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51011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6D0D01-EEE4-FB41-AB92-9BEB1F43C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3294E2-6B1A-6349-AFE5-50D8B69031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BFB190-2C48-9446-ADF0-4BA4531AD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639D6A-1D74-4C4F-8398-2D7F02CD4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75EAB-9908-3542-AA11-93B0033F7E64}" type="datetimeFigureOut">
              <a:rPr kumimoji="1" lang="ko-Kore-KR" altLang="en-US" smtClean="0"/>
              <a:t>2021. 4. 22.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C81421-E7D3-564D-BAF1-B80A0C565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4FDB72-27AD-5B42-92A0-28A96326F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BB72-50EC-394B-8936-D292E204AA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3062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439F84-AD2D-4749-B4E2-AC6A103DA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942FA6-3939-1A4E-90E3-33381587A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46FC32-282E-AF46-BD7E-6C918C91A3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75EAB-9908-3542-AA11-93B0033F7E64}" type="datetimeFigureOut">
              <a:rPr kumimoji="1" lang="ko-Kore-KR" altLang="en-US" smtClean="0"/>
              <a:t>2021. 4. 22.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A88C64-6A26-C34F-8EB1-84CF05E169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91D1BF-9089-F449-85B7-109B41FC2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DBB72-50EC-394B-8936-D292E204AA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431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E4262-DD6F-D244-A03A-5155BEDCCE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9D0E19-A3E6-F54C-8FF5-339B3AA57E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0438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9951A8-EDB8-B24F-8443-AD21107DB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training(yahoo QA)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ECB1F4-F63C-CE42-AEC7-A9FFF943B7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8"/>
          <a:stretch/>
        </p:blipFill>
        <p:spPr>
          <a:xfrm>
            <a:off x="1517073" y="1576388"/>
            <a:ext cx="4030445" cy="353593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0B1E8A9-E6CC-0047-A938-B6321380D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76387"/>
            <a:ext cx="4454589" cy="35359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BFC9CA0-EB2B-BE40-A96F-FE917DD462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073" y="5362575"/>
            <a:ext cx="8949234" cy="81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50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2018E1B-E0B9-4440-AFF3-4112E50A2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2ED8ABCF-D674-6D47-B580-24F9E2A9FC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91" r="2" b="791"/>
          <a:stretch/>
        </p:blipFill>
        <p:spPr>
          <a:xfrm>
            <a:off x="697298" y="738759"/>
            <a:ext cx="5005804" cy="269024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10E481A9-85AC-594D-9B17-C10D943F7B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2" r="-4" b="-4"/>
          <a:stretch/>
        </p:blipFill>
        <p:spPr>
          <a:xfrm>
            <a:off x="6400401" y="738759"/>
            <a:ext cx="5135776" cy="276009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169E843-E3F7-BE4B-83BC-B0CCB5EA56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032" b="-2"/>
          <a:stretch/>
        </p:blipFill>
        <p:spPr>
          <a:xfrm>
            <a:off x="697298" y="3590585"/>
            <a:ext cx="4662102" cy="250552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AD79EBA-99C1-8D41-83C6-41E73625091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587" r="2" b="18527"/>
          <a:stretch/>
        </p:blipFill>
        <p:spPr>
          <a:xfrm>
            <a:off x="6297462" y="3812835"/>
            <a:ext cx="4414987" cy="237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593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FB4B9-DCE2-CE47-A39C-0B42DF8E6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IMDB positive / negative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B21D92-1D66-2146-B2AF-92EBF5C49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30" y="1549400"/>
            <a:ext cx="7425197" cy="3759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670BD1B-44A2-214D-9747-6A9399660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" y="5680075"/>
            <a:ext cx="120904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624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DFBAA-0443-8F4D-AAEC-A9A1E6F6D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DDFCDC-A432-AB46-96BA-64CC1F5CB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90" y="1939371"/>
            <a:ext cx="5345180" cy="19925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4223A6-815B-5D46-8AEA-C94C4C0CB75B}"/>
              </a:ext>
            </a:extLst>
          </p:cNvPr>
          <p:cNvSpPr txBox="1"/>
          <p:nvPr/>
        </p:nvSpPr>
        <p:spPr>
          <a:xfrm>
            <a:off x="293747" y="3995937"/>
            <a:ext cx="190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rating: 8/10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922121-2D29-B549-94E0-CD9326A0E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808" y="1888888"/>
            <a:ext cx="6223192" cy="458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975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4936</TotalTime>
  <Words>12</Words>
  <Application>Microsoft Macintosh PowerPoint</Application>
  <PresentationFormat>와이드스크린</PresentationFormat>
  <Paragraphs>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테마</vt:lpstr>
      <vt:lpstr>PowerPoint 프레젠테이션</vt:lpstr>
      <vt:lpstr>training(yahoo QA)</vt:lpstr>
      <vt:lpstr>PowerPoint 프레젠테이션</vt:lpstr>
      <vt:lpstr>IMDB positive / negative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BaeHyun Jin</dc:creator>
  <cp:lastModifiedBy>BaeHyun Jin</cp:lastModifiedBy>
  <cp:revision>15</cp:revision>
  <dcterms:created xsi:type="dcterms:W3CDTF">2021-04-19T00:51:08Z</dcterms:created>
  <dcterms:modified xsi:type="dcterms:W3CDTF">2021-04-23T05:24:59Z</dcterms:modified>
</cp:coreProperties>
</file>