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650"/>
  </p:normalViewPr>
  <p:slideViewPr>
    <p:cSldViewPr snapToGrid="0" snapToObjects="1">
      <p:cViewPr varScale="1">
        <p:scale>
          <a:sx n="215" d="100"/>
          <a:sy n="215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D93C2-26E9-F74E-BA0E-7E4DB26C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C8135-E004-194F-9E10-52A29924F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AC23C-F114-9745-B7CB-68E5C597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7C98-04B7-0B41-8DA3-D0A9533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E25F7-CFF0-474A-8314-0E3BCCCD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902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EDE5-28EA-B841-8F91-82894890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92728C-4AB1-2347-88CA-CB0072D71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B8E2D-6057-BE47-98E4-65385D9E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00F0D-6C99-5642-9E35-E0B7E48F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5BBA-69FE-6045-B1C9-D8295047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163785-29FD-1946-B759-A4BDE568A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E9BA8-89ED-5E45-9175-09142982F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6D5D5-3BF2-7E4C-B279-3EBCD45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A83D-8B53-8B4D-AA33-FBA6A6B3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39B0F-A278-A248-98E9-4CE99570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83DA-03BE-FF4A-A503-DF27C8C1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CF153-1DDF-7A4C-8267-29D5C4E8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E5B62-3C03-124F-B8AD-780D59B7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4F9AE-A1D8-AC4A-9A83-4BFF38E1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D2749-6EA8-8F40-845D-A1E2BFD5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296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36DC-6381-3D4E-A096-6BC817D6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246033-053A-754E-B38B-1DA42FF7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AA062-EAB9-6747-BA7B-9B1AA03D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4BE7-9BAE-B14A-A4F7-DFFC4058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9B90D-B992-5142-BC6C-026C8E34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5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24A76-AC64-FC4D-9C07-A67CEC49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AA05A-4213-8241-89CB-4B158CE6B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BF3D-C63B-1A46-BAB1-5B6EF87B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07072-B2AE-514F-BDE6-0E3EE7ED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15598-75C9-084F-80B3-34E5E96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5818D-2865-B041-93F5-9BC46EE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40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E285F-E8C4-BB47-86BB-AA61CB0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6A88F-657F-0A46-B128-36510E31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EB811-12BC-BC4C-B9CC-F9F8B3FB7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10CD1B-1E61-AD4A-941C-8646C6079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3EED5-44CD-3A47-AA60-847D98900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BD1520-17D1-4C4D-AA1C-2E8F9DDC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460541-BB78-1E4B-9E72-070299DE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46997B-0663-5542-9234-A5367BF9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812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B801B-CB8F-2341-B14A-0BF7DB35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5F6EC-F0F6-C243-9F73-DAFC795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B2C87-4369-8B41-A36C-2EBB87AB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6B924A-B827-894E-9198-EBA20FD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08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7ADE7-5B28-0D40-8CE3-830563E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8EC212-088A-1246-950E-2FA3E555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7315A-7018-B54B-98D0-22C1D9D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52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AFA32-137A-7346-A866-9D1FDB52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4BE44-50D0-0D42-90F8-33ECB3E47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F8E13-CD6B-6A4D-8EB5-BAF954789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F2CA8-D864-B744-B372-64F19F8C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60E7C-EA53-EE46-A4AD-80B6B600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DF4B1-F63D-F24E-92DB-8A0D35B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2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5005-739A-C64B-89B4-0B996438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F3A6D8-1354-2C4D-A203-E27F6AFA0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B0633-6526-0641-B1BC-5654FAAE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97490-E37D-3847-A75D-E495A03E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46D7C-2F87-D14F-8896-2317E8BB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9729E-BF3A-A64D-9C1D-6B6D1935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7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B053C-DF81-E640-B0F6-5A253B13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267FA-91B5-5F4F-BF7E-7FCB55AE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7C684-5A2F-6245-8DEA-F5ED907D0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FE85-7F6E-6E48-94ED-FD2E3E67DDA4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28A2E-409D-A844-888E-9E8E7E953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1BFC-F60E-A545-AC33-81EF81DCF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B096-93F1-3149-8E7A-19DA90E5FB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7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53C73-C300-B348-83B6-4B427EC75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210518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5833E-9859-664E-BF07-91D7BFE3C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431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8695F4-0CD6-7B44-B0B0-E9E787A1A841}"/>
              </a:ext>
            </a:extLst>
          </p:cNvPr>
          <p:cNvSpPr/>
          <p:nvPr/>
        </p:nvSpPr>
        <p:spPr>
          <a:xfrm>
            <a:off x="63062" y="4181639"/>
            <a:ext cx="120658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effectLst/>
              </a:rPr>
              <a:t>"</a:t>
            </a:r>
            <a:r>
              <a:rPr lang="ko-KR" altLang="en-US" sz="1100" dirty="0">
                <a:effectLst/>
              </a:rPr>
              <a:t>왜냐하면 여자들이란 </a:t>
            </a:r>
            <a:r>
              <a:rPr lang="ko-KR" altLang="en-US" sz="1100" dirty="0" err="1">
                <a:effectLst/>
              </a:rPr>
              <a:t>계급이라든</a:t>
            </a:r>
            <a:r>
              <a:rPr lang="ko-KR" altLang="en-US" sz="1100" dirty="0">
                <a:effectLst/>
              </a:rPr>
              <a:t> 가 하는 것이 없고 그 여자들의 </a:t>
            </a:r>
            <a:r>
              <a:rPr lang="ko-KR" altLang="en-US" sz="1100" dirty="0" err="1">
                <a:effectLst/>
              </a:rPr>
              <a:t>아름다움이라든가</a:t>
            </a:r>
            <a:r>
              <a:rPr lang="ko-KR" altLang="en-US" sz="1100" dirty="0">
                <a:effectLst/>
              </a:rPr>
              <a:t> </a:t>
            </a:r>
            <a:r>
              <a:rPr lang="ko-KR" altLang="en-US" sz="1100" dirty="0" err="1">
                <a:effectLst/>
              </a:rPr>
              <a:t>우아함이라든가</a:t>
            </a:r>
            <a:r>
              <a:rPr lang="ko-KR" altLang="en-US" sz="1100" dirty="0">
                <a:effectLst/>
              </a:rPr>
              <a:t> 그 리고 매력 같은 것이 태생이나 문벌이 되기 때문이다 그 여자들의 천 성적인 </a:t>
            </a:r>
            <a:r>
              <a:rPr lang="ko-KR" altLang="en-US" sz="1100" dirty="0" err="1">
                <a:effectLst/>
              </a:rPr>
              <a:t>날씬함이나</a:t>
            </a:r>
            <a:r>
              <a:rPr lang="ko-KR" altLang="en-US" sz="1100" dirty="0">
                <a:effectLst/>
              </a:rPr>
              <a:t> </a:t>
            </a:r>
            <a:r>
              <a:rPr lang="ko-KR" altLang="en-US" sz="1100" dirty="0" err="1">
                <a:effectLst/>
              </a:rPr>
              <a:t>우아하고자</a:t>
            </a:r>
            <a:r>
              <a:rPr lang="ko-KR" altLang="en-US" sz="1100" dirty="0">
                <a:effectLst/>
              </a:rPr>
              <a:t> 하는 본능이나 기지의 부드러움이 그 여자들의 유일한 계급이며 그런 것이 서민의 딸들을 가장 고귀한 부 인들과 평등하게 만들어 버리는 것이었다 그 여자는 자기가 모든 고상함과 모든 사치를 할 팔자로 태어났다 고 생각하고 있었기 때문에 줄곧 고민하고 있었다 그 여자는 주택의 초라함 더러운 벽 의자가 </a:t>
            </a:r>
            <a:r>
              <a:rPr lang="ko-KR" altLang="en-US" sz="1100" dirty="0" err="1">
                <a:effectLst/>
              </a:rPr>
              <a:t>헐은</a:t>
            </a:r>
            <a:r>
              <a:rPr lang="ko-KR" altLang="en-US" sz="1100" dirty="0">
                <a:effectLst/>
              </a:rPr>
              <a:t> 것 천이 추잡한 것 때문에 고민하고 있었다 그 여자와 같은 입장에 있는 딴 여자들이라면 생각지도 못할 그런 모든 일이 그 여자를 괴롭혔고 그 여자의 비위를 건드렸다</a:t>
            </a:r>
            <a:r>
              <a:rPr lang="en-US" altLang="ko-KR" sz="1100" dirty="0">
                <a:effectLst/>
              </a:rPr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effectLst/>
              </a:rPr>
              <a:t>"</a:t>
            </a:r>
            <a:r>
              <a:rPr lang="ko-KR" altLang="en-US" sz="1100" dirty="0">
                <a:effectLst/>
              </a:rPr>
              <a:t>그 여자는 거울 앞 에서 그 장신구들을 한 번씩 달아보고 멈칫거렸으나 그것들을 그만 돌려 줄 결심이 생기지 않았다 그래서 여전히 물어 보기만 했다 또 딴 것 없니  </a:t>
            </a:r>
            <a:r>
              <a:rPr lang="ko-KR" altLang="en-US" sz="1100" dirty="0" err="1">
                <a:effectLst/>
              </a:rPr>
              <a:t>있구</a:t>
            </a:r>
            <a:r>
              <a:rPr lang="ko-KR" altLang="en-US" sz="1100" dirty="0">
                <a:effectLst/>
              </a:rPr>
              <a:t> </a:t>
            </a:r>
            <a:r>
              <a:rPr lang="ko-KR" altLang="en-US" sz="1100" dirty="0" err="1">
                <a:effectLst/>
              </a:rPr>
              <a:t>말구</a:t>
            </a:r>
            <a:r>
              <a:rPr lang="ko-KR" altLang="en-US" sz="1100" dirty="0">
                <a:effectLst/>
              </a:rPr>
              <a:t> 찾아봐 어떤 것이 네 맘이 </a:t>
            </a:r>
            <a:r>
              <a:rPr lang="ko-KR" altLang="en-US" sz="1100" dirty="0" err="1">
                <a:effectLst/>
              </a:rPr>
              <a:t>들는지</a:t>
            </a:r>
            <a:r>
              <a:rPr lang="ko-KR" altLang="en-US" sz="1100" dirty="0">
                <a:effectLst/>
              </a:rPr>
              <a:t> 모르겠구나 문득 그 여자는 검은 </a:t>
            </a:r>
            <a:r>
              <a:rPr lang="ko-KR" altLang="en-US" sz="1100" dirty="0" err="1">
                <a:effectLst/>
              </a:rPr>
              <a:t>아뗑으로</a:t>
            </a:r>
            <a:r>
              <a:rPr lang="ko-KR" altLang="en-US" sz="1100" dirty="0">
                <a:effectLst/>
              </a:rPr>
              <a:t> 만든 상자 속에서 훌륭한 </a:t>
            </a:r>
            <a:r>
              <a:rPr lang="ko-KR" altLang="en-US" sz="1100" dirty="0" err="1">
                <a:effectLst/>
              </a:rPr>
              <a:t>다이아몬</a:t>
            </a:r>
            <a:r>
              <a:rPr lang="ko-KR" altLang="en-US" sz="1100" dirty="0">
                <a:effectLst/>
              </a:rPr>
              <a:t> 드 목걸이를 발견했다 그 여자의 마음이 참을 수 없는 욕망으로 뛰기 시작했다 그것을 쥐고 있는 손이 떨렸다 그 여자는 </a:t>
            </a:r>
            <a:r>
              <a:rPr lang="ko-KR" altLang="en-US" sz="1100" dirty="0" err="1">
                <a:effectLst/>
              </a:rPr>
              <a:t>윈피스를</a:t>
            </a:r>
            <a:r>
              <a:rPr lang="ko-KR" altLang="en-US" sz="1100" dirty="0">
                <a:effectLst/>
              </a:rPr>
              <a:t> 입은 데다가 그냥 그것을 목에 걸어 보았다 그리고 거울에 비치는 자기 자 신 앞에 황홀하게 서 있었다 그리고는 주저하면서 불안한 마음으로 조용히 물었다 이것 이것만 빌려 줄 수 있니 그럼 </a:t>
            </a:r>
            <a:r>
              <a:rPr lang="ko-KR" altLang="en-US" sz="1100" dirty="0" err="1">
                <a:effectLst/>
              </a:rPr>
              <a:t>물론이야</a:t>
            </a:r>
            <a:r>
              <a:rPr lang="ko-KR" altLang="en-US" sz="1100" dirty="0">
                <a:effectLst/>
              </a:rPr>
              <a:t> 그 여자는 친구의 목에 매달려서 감격해서 키스를 하고 그 보배를 가지고 도망치듯이 돌아왔다 파티 날이 왔다 </a:t>
            </a:r>
            <a:r>
              <a:rPr lang="ko-KR" altLang="en-US" sz="1100" dirty="0" err="1">
                <a:effectLst/>
              </a:rPr>
              <a:t>르와젤</a:t>
            </a:r>
            <a:r>
              <a:rPr lang="ko-KR" altLang="en-US" sz="1100" dirty="0">
                <a:effectLst/>
              </a:rPr>
              <a:t> 부인은 대성공을 거두었다 그 여자는 누구 보다도 아름다웠고 우아하고 </a:t>
            </a:r>
            <a:r>
              <a:rPr lang="ko-KR" altLang="en-US" sz="1100" dirty="0" err="1">
                <a:effectLst/>
              </a:rPr>
              <a:t>상냥했으며</a:t>
            </a:r>
            <a:r>
              <a:rPr lang="ko-KR" altLang="en-US" sz="1100" dirty="0">
                <a:effectLst/>
              </a:rPr>
              <a:t> 미소를 띠고 기뻐서 미칠 지 경이었다 모든 남자들이 그 여자를 보고 이름을 묻고 소개를 받고 싶어했다 내각의 모든 관리들이 모두들 그 여자와 왈츠를 추고 싶어했다 장관도 그 여자를 주의해서 보았다 그 여자는 </a:t>
            </a:r>
            <a:r>
              <a:rPr lang="ko-KR" altLang="en-US" sz="1100" dirty="0" err="1">
                <a:effectLst/>
              </a:rPr>
              <a:t>황홀해서</a:t>
            </a:r>
            <a:r>
              <a:rPr lang="ko-KR" altLang="en-US" sz="1100" dirty="0">
                <a:effectLst/>
              </a:rPr>
              <a:t> 도취한 듯이 춤추는 것이었다 기쁨으로 몽롱해 지고 자기의 아름다움의 승리 그 성공의 영광 온갖 존경과 찬미가 깨어난 모든 욕망과 여자의 마음에 그렇게도 상쾌하고 그렇게도 </a:t>
            </a:r>
            <a:r>
              <a:rPr lang="ko-KR" altLang="en-US" sz="1100" dirty="0" err="1">
                <a:effectLst/>
              </a:rPr>
              <a:t>달콤</a:t>
            </a:r>
            <a:r>
              <a:rPr lang="ko-KR" altLang="en-US" sz="1100" dirty="0">
                <a:effectLst/>
              </a:rPr>
              <a:t> 한 승리 그런 일종의 구름 속에서 그 여자는 아무 생각도 하지 않게 되었다</a:t>
            </a:r>
            <a:r>
              <a:rPr lang="en-US" altLang="ko-KR" sz="1100" dirty="0">
                <a:effectLst/>
              </a:rPr>
              <a:t>",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effectLst/>
              </a:rPr>
              <a:t>"</a:t>
            </a:r>
            <a:r>
              <a:rPr lang="ko-KR" altLang="en-US" sz="1100" dirty="0">
                <a:effectLst/>
              </a:rPr>
              <a:t>그 여자는 옷도 없었고 아무것도 없었다 그러나 그 여자가 좋아하 는 것이란 그것뿐이었다 그 여자는 그것 때문에 자기는 이 세상에 태 </a:t>
            </a:r>
            <a:r>
              <a:rPr lang="ko-KR" altLang="en-US" sz="1100" dirty="0" err="1">
                <a:effectLst/>
              </a:rPr>
              <a:t>어났다고</a:t>
            </a:r>
            <a:r>
              <a:rPr lang="ko-KR" altLang="en-US" sz="1100" dirty="0">
                <a:effectLst/>
              </a:rPr>
              <a:t> 생각했다 그만큼 그 여자는 남의 마음에 들고 선망의 대상 이 되고 매혹적이 되고 남들이 원하는 여자가 되기를 간절히 </a:t>
            </a:r>
            <a:r>
              <a:rPr lang="ko-KR" altLang="en-US" sz="1100" dirty="0" err="1">
                <a:effectLst/>
              </a:rPr>
              <a:t>원했었</a:t>
            </a:r>
            <a:r>
              <a:rPr lang="ko-KR" altLang="en-US" sz="1100" dirty="0">
                <a:effectLst/>
              </a:rPr>
              <a:t> 다 그 여자에게는 잘 사는 친구가 하나 있었다 수도원 시절의 친구였 는데 이제는 만나러 가기도 싫어졌다 그만큼 돌아올 때 그 여자는 고민을 했었다 그리고 그 여자는 </a:t>
            </a:r>
            <a:r>
              <a:rPr lang="ko-KR" altLang="en-US" sz="1100" dirty="0" err="1">
                <a:effectLst/>
              </a:rPr>
              <a:t>으례</a:t>
            </a:r>
            <a:r>
              <a:rPr lang="ko-KR" altLang="en-US" sz="1100" dirty="0">
                <a:effectLst/>
              </a:rPr>
              <a:t> 며칠을 두고 종일토록 슬픔과 후회와 절망과 비애로 우는 것이었다 그런데 어느 날 저녁 남편이 손에 커다란 봉투를 들고 의기양양하 게 집으로 돌아왔다 이봐 이것 당신 </a:t>
            </a:r>
            <a:r>
              <a:rPr lang="ko-KR" altLang="en-US" sz="1100" dirty="0" err="1">
                <a:effectLst/>
              </a:rPr>
              <a:t>거야라고</a:t>
            </a:r>
            <a:r>
              <a:rPr lang="ko-KR" altLang="en-US" sz="1100" dirty="0">
                <a:effectLst/>
              </a:rPr>
              <a:t> 그는 말했다 그 여자는 재빨리 봉투를 찢고 다음과 같은 내용이 인쇄된 카드를 꺼냈다</a:t>
            </a:r>
            <a:r>
              <a:rPr lang="en-US" altLang="ko-KR" sz="1100" dirty="0">
                <a:effectLst/>
              </a:rPr>
              <a:t>"</a:t>
            </a:r>
            <a:br>
              <a:rPr lang="en-US" altLang="ko-KR" sz="1100" dirty="0">
                <a:effectLst/>
              </a:rPr>
            </a:br>
            <a:endParaRPr lang="ko-Kore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F608FE-838B-7749-A722-2F101EB6F847}"/>
              </a:ext>
            </a:extLst>
          </p:cNvPr>
          <p:cNvSpPr/>
          <p:nvPr/>
        </p:nvSpPr>
        <p:spPr>
          <a:xfrm>
            <a:off x="0" y="83757"/>
            <a:ext cx="12192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ore-KR" altLang="en-US" sz="1100" dirty="0"/>
              <a:t>그 여자는 거울 앞 에서 그 장신구들을 한 번씩 달아보고 멈칫거렸으나 그것들을 그만 돌려 줄 결심이 생기지 않았다 그래서 여전히 물어 보기만 했다 또 딴 것 없니  있구 말구 찾아봐 어떤 것이 네 맘이 들는지 모르겠구나 문득 그 여자는 검은 아뗑으로 만든 상자 속에서 훌륭한 다이아몬 드 목걸이를 발견했다 그 여자의 마음이 참을 수 없는 욕망으로 뛰기 시작했다 그것을 쥐고 있는 손이 떨렸다 그 여자는 윈피스를 입은 데다가 그냥 그것을 목에 걸어 보았다 그리고 거울에 비치는 자기 자 신 앞에 황홀하게 서 있었다 그리고는 주저하면서 불안한 마음으로 조용히 물었다 이것 이것만 빌려 줄 수 있니 그럼 물론이야 그 여자는 친구의 목에 매달려서 감격해서 키스를 하고 그 보배를 가지고 도망치듯이 돌아왔다 파티 날이 왔다 르와젤 부인은 대성공을 거두었다 그 여자는 누구 보다도 아름다웠고 우아하고 상냥했으며 미소를 띠고 기뻐서 미칠 지 경이었다 모든 남자들이 그 여자를 보고 이름을 묻고 소개를 받고 싶어했다 내각의 모든 관리들이 모두들 그 여자와 왈츠를 추고 싶어했다 장관도 그 여자를 주의해서 보았다 그 여자는 황홀해서 도취한 듯이 춤추는 것이었다 기쁨으로 몽롱해 지고 자기의 아름다움의 승리 그 성공의 영광 온갖 존경과 찬미가 깨어난 모든 욕망과 여자의 마음에 그렇게도 상쾌하고 그렇게도 달콤 한 승리 그런 일종의 구름 속에서 그 여자는 아무 생각도 하지 않게 되었다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ore-KR" altLang="en-US" sz="1100" dirty="0"/>
              <a:t>새벽 네 시쯤에 그 여자는 물러나왔다 남편은 자정부터 아내들이 마음껏 즐기고 있는 동안 딴 세 남자와 잠들어 버렸었다 그는 아내의 어깨에다 돌아갈 때를 위해서 가지고 왔던 옷을 걸쳐 주었다 검소한 평상복이었는데 그 초라함이 무도회의 고상함과는 조 화가 되지 않았었다 그 여자는 그것을 느끼고 호화로운 털옷에 휘감 긴 딴 부인들에게 들키지 않으려고 달아나려고 했다 르와젤이 불렀다 기다려 밖에 나가면 감기 들겠수 내 마차를 불러 올 테니 그러나 그 여자는 남편의 말을 듣지도 않고 빨리 층계로 내려갔다 그들이 거리에 나왔을 때 마차라고는 없었다 그래서 멀리 지나가는 마차의 마부를 큰 소리로 부르면서 걷기 시작했다 그들은 세느 강 쪽으로 내려갔다 실망과 추위에 떨면서 마침내 그 들은 강가에서 밤에 돌아다니는 낡은 쿠페를 잡았다 그런 마차들은 파리에서는 밤이 아니면 볼 수가 없었다 마치 낮에는 그 초라한 모습 이 부끄럽다는 듯이 말이다 그 마차는 그들을 마르티이르 가의 집 앞까지 실어다 주었다 그래 서 그들은 서글픈 심정으로 계단을 올라갔다 그 여자에게 있어서 모 든 것은 끝났다 그런데 그 여자는 남편이 열 시까지는 직장에 가야 한다는 생각을 하고 있었다 그 여자는 다시 한 번 영광에 싸인 자기 자신을 보려고 어깨에 둘렀던 옷을 벗고 거울 앞에 섰다 그러나 돌연 그 여자는 소리를 질렀다 목에 둘렀던 목걸이가 보이지 않는 것이었 다 벌써 반쯤 옷을 벗은 남편이 물었다 왜 그러우  그 여자는 미친 듯이 남편을 돌아다보았다 저어 저어 포레스티에 부인의 목걸이가 없어요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ore-KR" altLang="en-US" sz="1100" dirty="0"/>
              <a:t>이제는 르와젤 부인도 늙어 보였다 그 여자는 억세고 무뚝뚝하고 거친 마누라가 되어 버렸던 것이다 머리도 제대로 안 빗고 치마를 걷어 올리고 큰 소리로 이야기를 하면서 시뻘건 손으로 찬물을 가지 고 마룻바닥을 닦는 것이었다 그러나 때때로 남편이 사무실에 가고 없을 때면 그 여자는 창문 앞에 앉아서 옛날의 그 야회 자기가 그렇 게 아름다웠고 그렇게도 축하를 받았던 그 무도회 생각을 꿈꾸는 것 이었다 그 목걸이를 잃지 않았던들 그 여자는 어떻게 되었을까 누가 아나 누가 알아 인생이란 그 얼마나 이상야릇한 것이고 무상한 일이냐 사소한 일로 파멸하거나 살아나는 것이 예사니 말이다 그런데 어느 일요일 한 주일 동안의 피로를 풀기 위해서 그 여자가 샹제리제를 한 바퀴 돌러 갔을 때 문득 어린이를 거닐게 하고 있는 한 여자를 보았다 포레스티에 부인이었는데 여전히 젊고 여전히 아 름답고 여전히 매력적이었다 르와젤 부인은 감개무량했다 그 여자에 게 말을 걸까 물론이지 이제 빚을 다 갚고난 지금 모든 이야기를 그 여자에게 하리라 말해서 안 될 것은 없지 않나 그 여자는 가까이 갔다 잘 있었니 잔느 상대방은 전혀 알아보지 못하고 그런 마누라가 자기를 그처럼 정답 게 부르는 데에 놀랐다 그래서 말을 더듬거렸다 그런데 부인 저는 댁을 잘 아마 잘못 보신 게죠 아냐 난 마틸드 르와젤이야 그 친구가 소리를 질렀다</a:t>
            </a:r>
          </a:p>
        </p:txBody>
      </p:sp>
    </p:spTree>
    <p:extLst>
      <p:ext uri="{BB962C8B-B14F-4D97-AF65-F5344CB8AC3E}">
        <p14:creationId xmlns:p14="http://schemas.microsoft.com/office/powerpoint/2010/main" val="18725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AD5592-24DE-B84C-B05B-334A6F37C534}"/>
              </a:ext>
            </a:extLst>
          </p:cNvPr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그 여자는 거울 앞 에서 그 장신구들을 한 번씩 달아보고 멈칫거렸으나 그것들을 그만 돌려 줄 결심이 생기지 않았다 남편은 자정부터 아내들이 마음껏 즐기고 있는 동안 딴 세 남자와 잠들어 버렸는데</a:t>
            </a:r>
            <a:r>
              <a:rPr lang="en-US" altLang="ko-KR" dirty="0"/>
              <a:t>, </a:t>
            </a:r>
            <a:r>
              <a:rPr lang="ko-KR" altLang="en-US" dirty="0"/>
              <a:t>그 중 그 여자는 남편에게 있어서 모 든 것은 끝났다고 생각하였는데</a:t>
            </a:r>
            <a:r>
              <a:rPr lang="en-US" altLang="ko-KR" dirty="0"/>
              <a:t>, </a:t>
            </a:r>
            <a:r>
              <a:rPr lang="ko-KR" altLang="en-US" dirty="0"/>
              <a:t>그 여자는 다시 한 번 영광에 싸인 자기 자신을 보려고 어깨에 둘렀던 옷을 벗고 거울 앞에 섰는데</a:t>
            </a:r>
            <a:r>
              <a:rPr lang="en-US" altLang="ko-KR" dirty="0"/>
              <a:t>, </a:t>
            </a:r>
            <a:r>
              <a:rPr lang="ko-KR" altLang="en-US" dirty="0"/>
              <a:t>돌연 그 여자는 소리를 질렀다 목에 둘렀던 목걸이가 보이지 않는다며 반쯤 옷을 벗은 남편이 물었다 어느 일요일 한 주일 동안의 피로를 풀기 위해 그 여자가 </a:t>
            </a:r>
            <a:r>
              <a:rPr lang="ko-KR" altLang="en-US" dirty="0" err="1"/>
              <a:t>샹제리제를</a:t>
            </a:r>
            <a:r>
              <a:rPr lang="ko-KR" altLang="en-US" dirty="0"/>
              <a:t> 한 바퀴 돌러 갔을 때 문득 어린이를 거닐게 하고 있는 한 여자를 보았는데 여전히 젊고 여전히 아 </a:t>
            </a:r>
            <a:r>
              <a:rPr lang="ko-KR" altLang="en-US" dirty="0" err="1"/>
              <a:t>름답고</a:t>
            </a:r>
            <a:r>
              <a:rPr lang="ko-KR" altLang="en-US" dirty="0"/>
              <a:t> 여전히 매력적이었으며 </a:t>
            </a:r>
            <a:r>
              <a:rPr lang="ko-KR" altLang="en-US" dirty="0" err="1"/>
              <a:t>르와젤</a:t>
            </a:r>
            <a:r>
              <a:rPr lang="ko-KR" altLang="en-US" dirty="0"/>
              <a:t> 부인은 감개무량했다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543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1109</Words>
  <Application>Microsoft Macintosh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210518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5</cp:revision>
  <dcterms:created xsi:type="dcterms:W3CDTF">2021-05-17T04:50:27Z</dcterms:created>
  <dcterms:modified xsi:type="dcterms:W3CDTF">2021-05-18T13:36:18Z</dcterms:modified>
</cp:coreProperties>
</file>