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FDD8-4802-4B45-84D9-DFB869743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483BE-3990-CE4F-B407-ACE58A4A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56471-3900-3B45-B354-12EE066E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E0BF1-08B5-034C-B210-0542AEB0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19F-6D3A-6C49-86A7-CB80B407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3C4A-13D3-E641-AC1E-E158F264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43942-826D-5948-8879-CD771B32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542AC-0CC0-984C-B4FB-81F28A09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0190-D165-CA47-977D-8BA2D726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FBF12-D80B-E44A-B0A7-EAD9DA20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06699-364A-A743-9736-367CFB774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03FA0-D2F6-384D-B761-396284589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06DDD-7123-344A-AEBF-09B5435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37FF5-91D7-D543-94EF-21227D73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278B0-B5EE-DD40-981C-FFA8F265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671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58739-BFAC-3743-84E6-366B1AC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43029-6E82-1748-BF4F-CA46BBA0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4AEC-8B75-374B-954D-6D292295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323C-690C-9D41-9319-F0854217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D1CFE-ADF7-424B-A764-AD7BD4F7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89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562E-1B4F-9247-83D8-E4277A8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D3F57-E60D-C048-9AF2-6F0CD73A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B1C91-1079-2346-B532-036D878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08AF8-54D9-E44D-809B-1BA4EC84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F4C9A-274A-5043-B48C-6ADADB29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17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E48B0-3B94-A146-9597-E745C6AD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DA954-26E7-E744-B278-C96333CD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3C22F-7A3B-8F4B-983D-BA457DDE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095E1-745C-0644-9508-B697AFD3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844A2-1821-534B-A065-66239B01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2445C-C8D8-EC49-A552-337044C3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13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50FF0-C853-DF46-B01E-337521F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0BF19-2ADE-3C4A-9209-630CD81D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C8FCA-B598-F540-BA1F-340E94E0E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65D267-EA6B-EE49-BD4B-89FD2CC2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EC3FD-47FB-5C49-879C-7E5F90C0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EC86D1-410E-6443-8F50-F585BABC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0D81F5-DFB5-A544-B8B2-6D3272ED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BEC0F-3E77-254F-B9D8-05851EC0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934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30BD8-F410-444F-BF8B-FCEA267A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81E09-DBEE-6340-95AA-3CD37648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F62DC-AC94-094D-ACE6-BBD6802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AE7B9-387F-E54E-81C7-2A9AF289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93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0A897-8FF5-3A4E-90F0-630F47F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3674E1-80EE-F54B-A41A-227C77D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3556-F4D8-6B46-8EC1-90C4149B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2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5C60A-733A-764A-9281-6655D399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7A046-9071-174C-BE07-B9B153CA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AAF7C-D285-C841-AB0D-66C8510C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FDE0E-E6E5-E342-AB2D-47A62BB1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99A0D-6323-7648-A525-C9BF1DEA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8656A-DBBE-C642-94A7-86CD22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22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1DDE-60A6-8446-8199-18404E5D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568B3-36FB-E04E-918A-0C2CE0ACE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80BBA-49F0-3843-A345-29A2924B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659A4-EE9C-0747-89D5-14F0C73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B9BD8-0DE5-1F41-BFD5-BA51BC9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5AD77-13E3-524A-9B51-4BD83440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2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03D4F-0C54-634B-80C6-259DB0CD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89B6D-01D1-F948-A5B1-9EE81273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F1003-244E-9040-BC74-17C9AA1D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D9F2-8380-DD4A-B917-E6C62E39A1A4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2479B-3D83-784D-892F-04AF01C1D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FD2EE-41C7-724F-B6C4-101011490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BD5D-3A16-6046-B866-7F1BE6740A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0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9A286-B905-F14E-9EA3-DEA6928C7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210521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8B136-DED4-A54E-9E84-C562BE822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6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FA2B-F064-C940-9324-0350B407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Hierarchical Transformers for Multi-Document Summarization</a:t>
            </a:r>
            <a:r>
              <a:rPr lang="en-US" altLang="ko-KR" dirty="0"/>
              <a:t>(2019)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ADC4C7-FE29-054F-89B4-99FC109EA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535"/>
            <a:ext cx="4764388" cy="3625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BA0235-3A06-6642-A6B3-BD10E66A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14" y="1961534"/>
            <a:ext cx="3440471" cy="4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0D5EB-D691-F74F-9BD4-5CB6E245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Summarizer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18B93-1117-EF4C-ACA4-19274FA3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err="1"/>
              <a:t>임베딩</a:t>
            </a:r>
            <a:r>
              <a:rPr kumimoji="1" lang="ko-KR" altLang="en-US" sz="2000" dirty="0"/>
              <a:t> 레이어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lang="en" altLang="ko-Kore-KR" sz="2000" dirty="0" err="1"/>
              <a:t>TransformerInterEncoder</a:t>
            </a:r>
            <a:endParaRPr lang="en" altLang="ko-Kore-KR" sz="2000" dirty="0"/>
          </a:p>
          <a:p>
            <a:pPr>
              <a:lnSpc>
                <a:spcPct val="150000"/>
              </a:lnSpc>
            </a:pPr>
            <a:r>
              <a:rPr lang="en" altLang="ko-Kore-KR" sz="2000" dirty="0" err="1"/>
              <a:t>TransformerDecoder</a:t>
            </a:r>
            <a:endParaRPr lang="en" altLang="ko-Kore-KR" sz="2000" dirty="0"/>
          </a:p>
          <a:p>
            <a:pPr>
              <a:lnSpc>
                <a:spcPct val="150000"/>
              </a:lnSpc>
            </a:pPr>
            <a:r>
              <a:rPr lang="en" altLang="ko-Kore-KR" sz="2000" dirty="0"/>
              <a:t>generator: decoder</a:t>
            </a:r>
            <a:r>
              <a:rPr lang="ko-KR" altLang="en-US" sz="2000" dirty="0"/>
              <a:t>의 </a:t>
            </a:r>
            <a:r>
              <a:rPr lang="en-US" altLang="ko-KR" sz="2000" dirty="0"/>
              <a:t>hidden state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받아 </a:t>
            </a:r>
            <a:r>
              <a:rPr lang="en-US" altLang="ko-KR" sz="2000" dirty="0" err="1"/>
              <a:t>logsoftmax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이용해 생성</a:t>
            </a:r>
            <a:endParaRPr lang="en" altLang="ko-Kore-KR" sz="2000" dirty="0"/>
          </a:p>
          <a:p>
            <a:pPr>
              <a:lnSpc>
                <a:spcPct val="150000"/>
              </a:lnSpc>
            </a:pPr>
            <a:endParaRPr kumimoji="1" lang="en" altLang="ko-Kore-KR" sz="2000" dirty="0"/>
          </a:p>
          <a:p>
            <a:pPr>
              <a:lnSpc>
                <a:spcPct val="150000"/>
              </a:lnSpc>
            </a:pPr>
            <a:endParaRPr kumimoji="1" lang="ko-Kore-KR" altLang="en-US" sz="2000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19E6266F-AC48-9B4F-97C1-1CE0C558C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5" b="38574"/>
          <a:stretch/>
        </p:blipFill>
        <p:spPr>
          <a:xfrm>
            <a:off x="8465572" y="365125"/>
            <a:ext cx="3065207" cy="3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8038-8F10-C24C-9DA2-1FCCD71A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Encoder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E7335-0744-7E4B-9C81-5F8B66A1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3" y="1433995"/>
            <a:ext cx="6068668" cy="2240852"/>
          </a:xfrm>
          <a:prstGeom prst="rect">
            <a:avLst/>
          </a:prstGeom>
        </p:spPr>
      </p:pic>
      <p:pic>
        <p:nvPicPr>
          <p:cNvPr id="1026" name="Picture 2" descr="What is a Transformer?. An Introduction to Transformers and… | by Maxime |  Inside Machine learning | Medium">
            <a:extLst>
              <a:ext uri="{FF2B5EF4-FFF2-40B4-BE49-F238E27FC236}">
                <a16:creationId xmlns:a16="http://schemas.microsoft.com/office/drawing/2014/main" id="{7A6E629A-63FC-FB41-BAF6-3A80DDABD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31398" r="52205" b="5324"/>
          <a:stretch/>
        </p:blipFill>
        <p:spPr bwMode="auto">
          <a:xfrm>
            <a:off x="8816428" y="3429000"/>
            <a:ext cx="1571877" cy="330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088F38-356E-8B43-AAAA-C9568D468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10"/>
          <a:stretch/>
        </p:blipFill>
        <p:spPr>
          <a:xfrm>
            <a:off x="8126137" y="105737"/>
            <a:ext cx="2952460" cy="3569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51391-CCA3-514E-AEEA-D2F308AC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3" y="3825875"/>
            <a:ext cx="6071466" cy="17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Macintosh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210521</vt:lpstr>
      <vt:lpstr>Hierarchical Transformers for Multi-Document Summarization(2019)</vt:lpstr>
      <vt:lpstr>Summarizer</vt:lpstr>
      <vt:lpstr>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2</cp:revision>
  <dcterms:created xsi:type="dcterms:W3CDTF">2021-05-20T16:15:07Z</dcterms:created>
  <dcterms:modified xsi:type="dcterms:W3CDTF">2021-05-20T16:41:06Z</dcterms:modified>
</cp:coreProperties>
</file>