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7"/>
    <p:restoredTop sz="97030"/>
  </p:normalViewPr>
  <p:slideViewPr>
    <p:cSldViewPr snapToGrid="0" snapToObjects="1">
      <p:cViewPr>
        <p:scale>
          <a:sx n="114" d="100"/>
          <a:sy n="114" d="100"/>
        </p:scale>
        <p:origin x="-56" y="1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87C71-1F31-8247-BA2C-F04AE71B0D32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DC51-6CD3-E048-8B2D-6E5773A569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87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그동안</a:t>
            </a:r>
            <a:r>
              <a:rPr kumimoji="1" lang="ko-KR" altLang="en-US" dirty="0"/>
              <a:t> 너무 단순히 인코더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모델을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인코더는 무엇을 사용하고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무엇을 </a:t>
            </a:r>
            <a:r>
              <a:rPr kumimoji="1" lang="ko-KR" altLang="en-US" dirty="0" err="1"/>
              <a:t>사용할지만</a:t>
            </a:r>
            <a:r>
              <a:rPr kumimoji="1" lang="ko-KR" altLang="en-US" dirty="0"/>
              <a:t> 생각하고 있었는데 이제 직접 짜려고 시도하니까 잘못 생각하고 있었다는 것을 깨달음</a:t>
            </a:r>
            <a:endParaRPr kumimoji="1" lang="en-US" altLang="ko-KR" dirty="0"/>
          </a:p>
          <a:p>
            <a:r>
              <a:rPr kumimoji="1" lang="ko-KR" altLang="en-US" dirty="0"/>
              <a:t>보통 인코더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모델은 지도학습에서 사용</a:t>
            </a:r>
            <a:endParaRPr kumimoji="1" lang="en-US" altLang="ko-KR" dirty="0"/>
          </a:p>
          <a:p>
            <a:r>
              <a:rPr kumimoji="1" lang="en-US" altLang="ko-Kore-KR" dirty="0"/>
              <a:t>GPT2</a:t>
            </a:r>
            <a:r>
              <a:rPr kumimoji="1" lang="ko-KR" altLang="en-US" dirty="0"/>
              <a:t>같은 </a:t>
            </a:r>
            <a:r>
              <a:rPr kumimoji="1" lang="en-US" altLang="ko-Kore-KR" dirty="0"/>
              <a:t>generative model</a:t>
            </a:r>
            <a:r>
              <a:rPr kumimoji="1" lang="ko-KR" altLang="en-US" dirty="0"/>
              <a:t>의 경우에는 인코더단에서는 </a:t>
            </a:r>
            <a:r>
              <a:rPr kumimoji="1" lang="en-US" altLang="ko-KR" dirty="0"/>
              <a:t>character level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토크나이징</a:t>
            </a:r>
            <a:r>
              <a:rPr kumimoji="1" lang="ko-KR" altLang="en-US" dirty="0"/>
              <a:t> 형태의 </a:t>
            </a:r>
            <a:r>
              <a:rPr kumimoji="1" lang="ko-KR" altLang="en-US" dirty="0" err="1"/>
              <a:t>인코딩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이용해 문자 생성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CDC51-6CD3-E048-8B2D-6E5773A569C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00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ratsgo.github.io</a:t>
            </a:r>
            <a:r>
              <a:rPr kumimoji="1" lang="en" altLang="ko-Kore-KR" dirty="0"/>
              <a:t>/generative%20model/2018/01/31/AR/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CDC51-6CD3-E048-8B2D-6E5773A569C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16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6781-BF26-594F-B26B-82D5C196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1FA9D-AFF6-5A4E-A448-3A856723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4F454-A88D-EB49-AD2C-DB818152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C072F-4D22-CE4F-A5FE-072DC428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8755B-A1C9-7545-A41E-9210B7D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89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BF6F-9640-674F-80DB-1DA40E8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2C3B3-9CAD-C04A-8FA1-814C9F3A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F0408-95EC-2540-AE73-5FDDB37A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08B2E-DE06-0E47-818C-AC0376DE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10FDA-6BCA-0B4A-A684-31E258A5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296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B0D4C-4BC5-5F44-BBB2-AF792B6A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D3F77-2B94-DE4A-A34F-135CCA3D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C1AA7-18FB-5F4B-8CDA-6CDF50CD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07259-081D-1949-8E58-CB806861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2B7F-EA22-5247-8F76-F2378075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815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6FB4A-0B3F-CA41-9647-C8AE39DD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3A6E-449B-2342-8ABA-CCA07568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D070F-7273-6F40-89D3-5E0CE91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0ABFD-C805-D642-A4DD-25CCCE40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D56B6-9772-1C41-9695-4AC29CD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1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589DA-553C-DB45-A730-DA742767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9EF68-BF9F-0240-BB5E-299495AC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20A97-7960-E647-BD50-0D69FF8D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9B157-6693-0E48-A2A1-78316EF0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822B6-87E3-DC49-8596-84B6822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4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89155-DC8E-9A49-9BB4-C55070C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84F63-11A8-714C-B33D-38BBB77C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0CE92-6E13-6044-83B1-7983CD5C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5CD7B-ACA4-A348-96D8-D5127AB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C22B0-6602-454E-8F40-2A77F291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501B2-322D-154B-95F9-18E5329A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5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ADE2-4A93-5D46-8F06-B4E0A757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3D9E1-6D44-9A42-B382-4536D291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286ABE-4828-214E-B8B2-2BF32859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C656C2-3ED9-204F-A6DA-19870BAF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5CC000-ADE8-F545-8A1F-61007C6C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BA1F9-DCE9-E54A-9C65-5D26BD68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ECB1E-BB0A-9743-8614-2160FBD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883C7-2C5A-314C-8480-7539622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33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30B8-CC78-E04E-B9B7-916330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D1BC7-AD2C-D84A-A8C2-B87608E1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722E3-C594-174B-8286-FB41344F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34287-2A15-DA48-AEF3-E292047F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58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1E388D-2360-9C41-A04E-0A3CC4D7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F5FC3E-85F5-5C47-A098-6035D32D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BC989-AD60-664C-99A1-B63305E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8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87B0-09EB-A140-BB24-58719C4D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5EBA5-4EE0-7C47-95BC-6EA24400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BD3D1-C12B-D34D-BFD2-53D0B0F4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D1819-50E2-9E41-AAA2-EFB2DB0E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E99FC-638E-5548-AE9B-30EA3EF7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52990-3A48-FE4F-AAAE-757652C8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63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84181-1556-0941-A672-739C28CA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ACFA2E-3A67-FE47-8C37-9D8C57A6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4711A-D86A-1C47-97A1-12666F72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3CC8D-0313-3F40-8CF1-3DD354A7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DAA0-30F9-5647-933C-D73784E5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53DE2-1BD7-0844-9531-10402DA1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2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AA481-833D-FB40-8203-FCCB43C7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0C612-E1A9-4A40-82B1-114E70C8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091F8-D100-AB40-9FB7-A271684D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5C90-BC57-4A49-942B-D633E656D29A}" type="datetimeFigureOut">
              <a:rPr kumimoji="1" lang="ko-Kore-KR" altLang="en-US" smtClean="0"/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1C52A-3BD7-C64D-9907-498EADDB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F6653-A594-5049-88F5-39BBB3EA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5004-0E05-0047-8ADF-D852D366A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88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4C9C6-1D9B-9244-A1D8-178186BBA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10629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EFBC1-DDBB-EC46-BC2C-50225A224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9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255B7-622D-C342-B701-CABA3356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4793D-849E-3548-8BDD-62825D54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흔히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아는 </a:t>
            </a:r>
            <a:r>
              <a:rPr kumimoji="1" lang="ko-Kore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인코더</a:t>
            </a: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</a:t>
            </a:r>
            <a:r>
              <a:rPr kumimoji="1" lang="ko-KR" alt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디코더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모델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supervised learning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그렇다고 다른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unsupervised learning </a:t>
            </a:r>
            <a:r>
              <a:rPr kumimoji="1" lang="ko-KR" alt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처럼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단순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pretrained decoder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만 사용</a:t>
            </a:r>
            <a:endParaRPr kumimoji="1" lang="en-US" altLang="ko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다른 논문들과 차이점이 없어질 것 같음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unsupervised encoder-decoder 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검색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800" dirty="0">
                <a:highlight>
                  <a:srgbClr val="FFFF00"/>
                </a:highlight>
                <a:latin typeface="NanumSquareOTF_ac" panose="020B0600000101010101" pitchFamily="34" charset="-127"/>
                <a:ea typeface="NanumSquareOTF_ac" panose="020B0600000101010101" pitchFamily="34" charset="-127"/>
              </a:rPr>
              <a:t>Autoencoder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Autoencoder 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이용한 비지도 요약 연구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19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년 이후로 많이 이뤄지고 있음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논문 찾아보기 </a:t>
            </a:r>
            <a:r>
              <a:rPr kumimoji="1" lang="en-US" altLang="ko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코드 찾아보기</a:t>
            </a:r>
            <a:endParaRPr kumimoji="1" lang="ko-Kore-KR" altLang="en-US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7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4F02-C402-AA45-BF0E-BB63E04F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Autoencoder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3EDD7-7DDC-074E-A71D-CD5F9092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69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F13-0FEB-AA46-AA1C-88814369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7736"/>
          </a:xfrm>
        </p:spPr>
        <p:txBody>
          <a:bodyPr/>
          <a:lstStyle/>
          <a:p>
            <a:r>
              <a:rPr kumimoji="1" lang="en-US" altLang="ko-Kore-KR" dirty="0"/>
              <a:t>Auto-regressive 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53B1-0D6A-E342-A958-410C35C1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자기 자신을 입력으로 하여 자신을 예측하는 모형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이전에 자기 자신이 예측한 값을 사용하기 때문에 </a:t>
            </a:r>
            <a:r>
              <a:rPr kumimoji="1" lang="en-US" altLang="ko-KR" sz="1400" dirty="0"/>
              <a:t>auto-regressive</a:t>
            </a:r>
            <a:endParaRPr kumimoji="1" lang="ko-Kore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DD27A0-DE92-7340-B3B3-3F21C1B6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773" y="1197736"/>
            <a:ext cx="3611697" cy="15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AFDE6B-C24B-A74F-B5DD-47F1517D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61" y="2730607"/>
            <a:ext cx="3891506" cy="9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183E4-4C4C-334E-A7AE-BD092A83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Autofit/>
          </a:bodyPr>
          <a:lstStyle/>
          <a:p>
            <a:r>
              <a:rPr kumimoji="1" lang="en" altLang="ko-Kore-KR" sz="2800" dirty="0" err="1"/>
              <a:t>SummAE</a:t>
            </a:r>
            <a:r>
              <a:rPr kumimoji="1" lang="en" altLang="ko-Kore-KR" sz="2800" dirty="0"/>
              <a:t>: Zero-Shot Abstractive Text Summarization </a:t>
            </a:r>
            <a:br>
              <a:rPr kumimoji="1" lang="en" altLang="ko-Kore-KR" sz="2800" dirty="0"/>
            </a:br>
            <a:r>
              <a:rPr kumimoji="1" lang="en" altLang="ko-Kore-KR" sz="2800" dirty="0"/>
              <a:t>using Length-Agnostic Auto-Encoders</a:t>
            </a:r>
            <a:r>
              <a:rPr kumimoji="1" lang="en-US" altLang="ko-KR" sz="2800" dirty="0"/>
              <a:t>(2019)</a:t>
            </a:r>
            <a:br>
              <a:rPr kumimoji="1" lang="en" altLang="ko-Kore-KR" sz="2800" dirty="0"/>
            </a:br>
            <a:endParaRPr kumimoji="1" lang="ko-Kore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E17819-E39E-954D-B2AE-AAF72634D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514"/>
                <a:ext cx="10515600" cy="54520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Denoising Autoencoder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사용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16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text sequence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kumimoji="1" lang="ko-KR" altLang="en-US" sz="16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 </a:t>
                </a:r>
                <a:r>
                  <a:rPr kumimoji="1" lang="en-US" altLang="ko-KR" sz="16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auto-encoding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 ↦</m:t>
                    </m:r>
                    <m:sSup>
                      <m:sSup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𝑑𝑖𝑚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텍스트를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latent vector representation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공간에 </a:t>
                </a:r>
                <a:r>
                  <a:rPr kumimoji="1" lang="ko-KR" altLang="en-US" sz="16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맵핑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𝑑𝑖𝑚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ko-KR" sz="16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0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이때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input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시퀀스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대해서 랜덤 노이즈를 추가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lit/>
                      </m:rP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</m:oMath>
                </a14:m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두가지 종류의 인코더 사용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1)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RNN 2) Transformer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decoder: auto-regressive generative model</a:t>
                </a:r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auto-regressive model:  </a:t>
                </a:r>
                <a:r>
                  <a:rPr kumimoji="1" lang="ko-KR" altLang="en-US" sz="1600" dirty="0"/>
                  <a:t>자기 자신을 입력으로 하여 자신을 예측하는 모형</a:t>
                </a:r>
                <a:endParaRPr kumimoji="1" lang="en-US" altLang="ko-KR" sz="1600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z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주어졌을 때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대해서 확률 분포를 정의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𝛽</m:t>
                    </m:r>
                  </m:oMath>
                </a14:m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문장을 디코딩할지 문단을 디코딩할지 여부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모든 의미적 정보가 </a:t>
                </a:r>
                <a:r>
                  <a:rPr kumimoji="1" lang="ko-KR" altLang="en-US" sz="16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은닉벡터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안에 포함되도록 하기 위해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은 사용하지 않음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/>
              </a:p>
              <a:p>
                <a:pPr lvl="2">
                  <a:lnSpc>
                    <a:spcPct val="100000"/>
                  </a:lnSpc>
                </a:pP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E17819-E39E-954D-B2AE-AAF72634D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514"/>
                <a:ext cx="10515600" cy="5452001"/>
              </a:xfrm>
              <a:blipFill>
                <a:blip r:embed="rId2"/>
                <a:stretch>
                  <a:fillRect l="-362" t="-2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1A236C-00A7-974C-A05B-419C1AF8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74" y="365125"/>
            <a:ext cx="3319234" cy="371286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1EEB973-4422-5B46-A7BC-48694B9B68A9}"/>
              </a:ext>
            </a:extLst>
          </p:cNvPr>
          <p:cNvGrpSpPr/>
          <p:nvPr/>
        </p:nvGrpSpPr>
        <p:grpSpPr>
          <a:xfrm>
            <a:off x="9020109" y="5115503"/>
            <a:ext cx="3084027" cy="1656012"/>
            <a:chOff x="8889481" y="5032375"/>
            <a:chExt cx="3084027" cy="1656012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0C9A427-F2C2-544B-A558-C5702CC6B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481" y="5032375"/>
              <a:ext cx="3084027" cy="1286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6D6D8B-B0F9-294E-8BB7-8D416359CA38}"/>
                </a:ext>
              </a:extLst>
            </p:cNvPr>
            <p:cNvSpPr txBox="1"/>
            <p:nvPr/>
          </p:nvSpPr>
          <p:spPr>
            <a:xfrm>
              <a:off x="9067811" y="6319055"/>
              <a:ext cx="2727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auto-regressive model</a:t>
              </a:r>
              <a:endParaRPr kumimoji="1" lang="ko-Kore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0E9B510-EE4F-DA45-828B-7D5C0E0FF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36" y="4703498"/>
            <a:ext cx="2682865" cy="12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183E4-4C4C-334E-A7AE-BD092A83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Autofit/>
          </a:bodyPr>
          <a:lstStyle/>
          <a:p>
            <a:r>
              <a:rPr kumimoji="1" lang="en" altLang="ko-Kore-KR" sz="2800" dirty="0" err="1"/>
              <a:t>SummAE</a:t>
            </a:r>
            <a:r>
              <a:rPr kumimoji="1" lang="en" altLang="ko-Kore-KR" sz="2800" dirty="0"/>
              <a:t>: Zero-Shot Abstractive Text Summarization </a:t>
            </a:r>
            <a:br>
              <a:rPr kumimoji="1" lang="en" altLang="ko-Kore-KR" sz="2800" dirty="0"/>
            </a:br>
            <a:r>
              <a:rPr kumimoji="1" lang="en" altLang="ko-Kore-KR" sz="2800" dirty="0"/>
              <a:t>using Length-Agnostic Auto-Encoders</a:t>
            </a:r>
            <a:r>
              <a:rPr kumimoji="1" lang="en-US" altLang="ko-KR" sz="2800" dirty="0"/>
              <a:t>(2019)</a:t>
            </a:r>
            <a:br>
              <a:rPr kumimoji="1" lang="en" altLang="ko-Kore-KR" sz="2800" dirty="0"/>
            </a:br>
            <a:endParaRPr kumimoji="1" lang="ko-Kore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E17819-E39E-954D-B2AE-AAF72634D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514"/>
                <a:ext cx="10515600" cy="54520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n(p)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개의 문장으로 구성된 문단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𝑝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ea typeface="NanumSquareOTF_ac Bold" panose="020B0600000101010101" pitchFamily="34" charset="-127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ea typeface="NanumSquareOTF_ac Bold" panose="020B0600000101010101" pitchFamily="34" charset="-127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kumimoji="1" lang="en-US" altLang="ko-KR" sz="16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autoencoder</a:t>
                </a:r>
                <a:r>
                  <a:rPr kumimoji="1" lang="ko-KR" altLang="en-US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6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reconstruction </a:t>
                </a:r>
                <a:r>
                  <a:rPr kumimoji="1" lang="en-US" altLang="ko-KR" sz="160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loss term:</a:t>
                </a:r>
                <a:endParaRPr kumimoji="1" lang="en-US" altLang="ko-KR" sz="16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E17819-E39E-954D-B2AE-AAF72634D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514"/>
                <a:ext cx="10515600" cy="5452001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F67B86E-CA69-A54E-AB49-CD762276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15" y="1760963"/>
            <a:ext cx="4039266" cy="1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288</Words>
  <Application>Microsoft Macintosh PowerPoint</Application>
  <PresentationFormat>와이드스크린</PresentationFormat>
  <Paragraphs>38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NanumSquareOTF_ac</vt:lpstr>
      <vt:lpstr>Arial</vt:lpstr>
      <vt:lpstr>Calibri</vt:lpstr>
      <vt:lpstr>Calibri Light</vt:lpstr>
      <vt:lpstr>Cambria Math</vt:lpstr>
      <vt:lpstr>Office 테마</vt:lpstr>
      <vt:lpstr>210629</vt:lpstr>
      <vt:lpstr>PowerPoint 프레젠테이션</vt:lpstr>
      <vt:lpstr>Autoencoder</vt:lpstr>
      <vt:lpstr>Auto-regressive Model</vt:lpstr>
      <vt:lpstr>SummAE: Zero-Shot Abstractive Text Summarization  using Length-Agnostic Auto-Encoders(2019) </vt:lpstr>
      <vt:lpstr>SummAE: Zero-Shot Abstractive Text Summarization  using Length-Agnostic Auto-Encoders(2019)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210629</dc:title>
  <dc:creator>BaeHyun Jin</dc:creator>
  <cp:lastModifiedBy>BaeHyun Jin</cp:lastModifiedBy>
  <cp:revision>7</cp:revision>
  <dcterms:created xsi:type="dcterms:W3CDTF">2021-06-28T05:39:34Z</dcterms:created>
  <dcterms:modified xsi:type="dcterms:W3CDTF">2021-06-28T07:58:36Z</dcterms:modified>
</cp:coreProperties>
</file>