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7" r:id="rId4"/>
    <p:sldId id="260" r:id="rId5"/>
    <p:sldId id="263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669CC-57EF-DC4A-B67D-7F505750979F}" type="datetimeFigureOut">
              <a:rPr kumimoji="1" lang="ko-Kore-KR" altLang="en-US" smtClean="0"/>
              <a:t>2021. 9. 26.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E1DA-0498-DD42-A5BF-B07CF9619A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47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8CED9-A964-B041-ABD5-85133ACE7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B3FA5A-9A50-B74B-9E3D-B4CAE24A8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74B2A-06CB-BB42-90BE-1C4D3196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DB3-FB7D-D741-ADED-B4BFD7B9B0FF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24CC0-8855-754F-AA5D-E57939A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12DA7-E272-1F49-A98D-8BA6995E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939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72A8E-FD10-644A-9E86-F063BEA5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FA8528-39D7-A94F-9B3D-6BD7F8E5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DA76D-DE9C-734E-9AC5-1DBCCF40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84EE-A854-D649-8AEB-43365C13BEF1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01E05-45B8-3044-B0D4-F2BEBE1B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F3067-A666-D74F-B46F-2046B833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46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C413C-2C8F-D24E-BE7E-636B0FBC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C490F2-6C2D-2C44-8C35-6DAF9E7E0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7AC4-13F1-7C42-93FE-7A795DC3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A05-5A97-4240-AC66-E570125FF936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1DD10-5D3C-7F42-B832-591F40AF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570F3-D274-2E48-BF57-1E49CB37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02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7ED6E-53C8-2443-AC2A-92AC75B4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77C85-2D37-9849-A42B-92E88130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85DF2-0E15-424C-B854-29428269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413C-8331-C040-B0C0-39AEB7AB4C9A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E0BEA-FA0E-C143-873E-61C6097F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F17F0-2A44-6245-8C04-2B14E834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809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2A68F-E3CF-8249-A37F-D243EED9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7B544-F5F5-8B46-9F83-8026DB26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BCF8-F39A-AA4F-8F71-C8C0EC8B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6D42-020A-5B44-87DE-E9EDB06808C0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CB572-ECFF-9846-A78D-E978465E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49B3F-1C07-D14B-B73A-8F14ED8D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595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3B856-6600-D649-B64E-3038A684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65766-BB90-1148-8D70-121157B4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7F57B-F5B3-154A-BC4C-202C53C71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5E80-808A-674F-8D38-739C401D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C63E-5B72-7941-B8D3-3CD0609A8910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5D026-E831-3C47-ABF8-D945CA6B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E8B16-6802-FD40-8A22-FAD3C48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3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98AD8-0E1C-F94E-9E4A-0DEA601C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96016-D96D-C843-B679-E4571D53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91AC5-7F26-224F-89C8-4E1D31DB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9E7CA1-01D1-BC47-933B-5BA7BACEA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B021E7-7E7F-DE45-8346-39E60773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4C6B4-2FB0-0946-9150-9ED04BDF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C380-E9C7-0948-A9AF-4152C5D8282F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2606E7-3BD6-6946-BA5E-741D99E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23E33-AAA2-804F-9DE1-DDDD4491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959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C0531-8919-2F43-8694-C441A91A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044543-B60C-4B4B-A9C4-E768DB90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E09-B676-C346-96A5-492F163BAD9A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7E918-BB94-0843-9845-5E1A9708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6B2055-B164-B043-A294-2257B2A7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6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5F8F1-790B-CD47-9A5E-B5EBF6AE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AE62-B7C8-FF44-9076-0498C5CB8E89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DF0DC-BA07-A042-B4BE-F1F00DF7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9288B-578B-AE40-9D28-82691A43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860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91958-B0F5-574F-8052-1314E4FA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6B3D0-DF96-CC45-8971-48E27E098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EEF2E-AA08-9749-9DBF-5DBD0AF4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92E3A-6AB2-224F-A73C-7BE3A210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FE2A-7069-CC48-BA22-527F6C9656D4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18008-9985-9B4E-A5F8-70E4B15C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35676-0111-214C-92B6-977DD56E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416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E4B4E-32A3-EB48-9974-50E289B1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AA17B-E9EE-CD40-823D-B3DA82AC0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C229C-715C-D149-AD81-EAED6E6C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FD748-D8D3-E94E-A970-8BB434E8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B078-1477-434C-86D4-A738F698391D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E6016-2FDE-D844-8757-43C571E7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303C5-2443-FA4B-8220-1F4A68EF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530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80E26A-7861-764B-ACA9-C518E50A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ABBB7-CCEA-0A41-9B85-C8421C17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B1EBF-F91C-7740-AE89-A32834EE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E137-2936-1C44-A73A-E976C75C18E8}" type="datetime1">
              <a:rPr kumimoji="1" lang="ko-KR" altLang="en-US" smtClean="0"/>
              <a:t>2021. 9. 26.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59690-7293-D242-B704-3E9D2EE65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7DE2D-A502-9A43-8245-AA3127B33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DC6-2EE5-574F-80EA-67B86B737A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422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A09F1-F124-E840-9EB6-37AF06AC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9144000" cy="29874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4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2021-2</a:t>
            </a:r>
            <a:r>
              <a:rPr kumimoji="1" lang="ko-KR" altLang="en-US" sz="4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4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딥러닝응용기초</a:t>
            </a:r>
            <a:r>
              <a:rPr kumimoji="1" lang="ko-KR" altLang="en-US" sz="4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4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br>
              <a:rPr kumimoji="1" lang="en-US" altLang="ko-KR" sz="4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</a:br>
            <a:r>
              <a:rPr kumimoji="1" lang="ko-KR" altLang="en-US" sz="4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프로젝트 </a:t>
            </a:r>
            <a:r>
              <a:rPr kumimoji="1" lang="en-US" altLang="ko-KR" sz="4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#1/4</a:t>
            </a:r>
            <a:br>
              <a:rPr kumimoji="1" lang="en-US" altLang="ko-KR" sz="4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</a:br>
            <a:endParaRPr kumimoji="1" lang="ko-Kore-KR" altLang="en-US" sz="4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01DBB1-3737-604C-9E2F-D34E8BECA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4743"/>
            <a:ext cx="9144000" cy="1655762"/>
          </a:xfrm>
        </p:spPr>
        <p:txBody>
          <a:bodyPr/>
          <a:lstStyle/>
          <a:p>
            <a:r>
              <a:rPr kumimoji="1"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IT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공학과</a:t>
            </a:r>
            <a:endParaRPr kumimoji="1"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2031695</a:t>
            </a:r>
          </a:p>
          <a:p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배현진</a:t>
            </a:r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8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D752-C4A6-064F-8864-24E31EDC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2" y="0"/>
            <a:ext cx="10245777" cy="1128712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실험 코드</a:t>
            </a:r>
            <a:endParaRPr kumimoji="1" lang="ko-Kore-KR" altLang="en-US" sz="4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812CF-A7F4-2843-845C-E29B1D34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23" y="4551216"/>
            <a:ext cx="4218898" cy="1708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다음과 같은 코드를 이용해 </a:t>
            </a:r>
            <a:r>
              <a:rPr kumimoji="1" lang="en" altLang="ko-KR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mnist</a:t>
            </a:r>
            <a:r>
              <a:rPr kumimoji="1" lang="en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숫자 </a:t>
            </a: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손글씨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인식 시 활성화 함수가 예측 성능에 영향을 미치는지를 실험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6351B0-CE28-4644-91FC-2386D106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2" y="1128712"/>
            <a:ext cx="7201941" cy="5131383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1B878-D827-6446-AD5C-EBB1FECA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3F0E8A-A63B-004A-812D-B6D0D247948C}"/>
              </a:ext>
            </a:extLst>
          </p:cNvPr>
          <p:cNvSpPr/>
          <p:nvPr/>
        </p:nvSpPr>
        <p:spPr>
          <a:xfrm>
            <a:off x="1197429" y="2021342"/>
            <a:ext cx="1153886" cy="155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활성화함수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7AAE47-7E21-FA41-B3DC-458F5958F3BB}"/>
              </a:ext>
            </a:extLst>
          </p:cNvPr>
          <p:cNvSpPr/>
          <p:nvPr/>
        </p:nvSpPr>
        <p:spPr>
          <a:xfrm>
            <a:off x="1197429" y="2358799"/>
            <a:ext cx="1153886" cy="155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활성화함수</a:t>
            </a:r>
          </a:p>
        </p:txBody>
      </p:sp>
    </p:spTree>
    <p:extLst>
      <p:ext uri="{BB962C8B-B14F-4D97-AF65-F5344CB8AC3E}">
        <p14:creationId xmlns:p14="http://schemas.microsoft.com/office/powerpoint/2010/main" val="261328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D752-C4A6-064F-8864-24E31EDC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28712"/>
          </a:xfrm>
        </p:spPr>
        <p:txBody>
          <a:bodyPr>
            <a:normAutofit/>
          </a:bodyPr>
          <a:lstStyle/>
          <a:p>
            <a:r>
              <a:rPr kumimoji="1" lang="en-US" altLang="ko-Kore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32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항등</a:t>
            </a:r>
            <a:r>
              <a:rPr kumimoji="1" lang="ko-KR" altLang="en-US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함수</a:t>
            </a:r>
            <a:r>
              <a:rPr kumimoji="1" lang="en-US" altLang="ko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(Identity Function)</a:t>
            </a:r>
            <a:endParaRPr kumimoji="1" lang="ko-Kore-KR" altLang="en-US" sz="32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812CF-A7F4-2843-845C-E29B1D34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2" y="931653"/>
            <a:ext cx="10515600" cy="51134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입력을 그대로 출력해 입력과 출력이 같다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>
              <a:lnSpc>
                <a:spcPct val="100000"/>
              </a:lnSpc>
            </a:pPr>
            <a:endParaRPr kumimoji="1" lang="ko-Kore-KR" altLang="en-US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4864F2-FE2E-8643-86FB-A4EEDEDBF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81" r="44860"/>
          <a:stretch/>
        </p:blipFill>
        <p:spPr>
          <a:xfrm>
            <a:off x="9194535" y="1058099"/>
            <a:ext cx="2138957" cy="1786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72F28A-F6ED-1247-BC0B-3B5FE4A3F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64"/>
          <a:stretch/>
        </p:blipFill>
        <p:spPr>
          <a:xfrm>
            <a:off x="5671473" y="931653"/>
            <a:ext cx="3092763" cy="214028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40BB335-47BA-BD41-9BC9-99C19ED91616}"/>
              </a:ext>
            </a:extLst>
          </p:cNvPr>
          <p:cNvSpPr txBox="1">
            <a:spLocks/>
          </p:cNvSpPr>
          <p:nvPr/>
        </p:nvSpPr>
        <p:spPr>
          <a:xfrm>
            <a:off x="0" y="3360808"/>
            <a:ext cx="10515600" cy="7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2) </a:t>
            </a:r>
            <a:r>
              <a:rPr kumimoji="1" lang="ko-KR" altLang="en-US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계단 함수</a:t>
            </a:r>
            <a:r>
              <a:rPr kumimoji="1" lang="en-US" altLang="ko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(Step Function)</a:t>
            </a:r>
            <a:endParaRPr kumimoji="1" lang="ko-Kore-KR" altLang="en-US" sz="32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0644D69-FFD5-9143-AA51-0C7A3D7FAAAC}"/>
              </a:ext>
            </a:extLst>
          </p:cNvPr>
          <p:cNvSpPr txBox="1">
            <a:spLocks/>
          </p:cNvSpPr>
          <p:nvPr/>
        </p:nvSpPr>
        <p:spPr>
          <a:xfrm>
            <a:off x="744242" y="4157246"/>
            <a:ext cx="4705020" cy="4779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수식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</a:p>
          <a:p>
            <a:pPr>
              <a:lnSpc>
                <a:spcPct val="100000"/>
              </a:lnSpc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기준으로 출력을 결정짓기 때문에 다중 출력이 불가능하다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B59F3C-4F66-C74E-8FF6-CFDC09B3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84" y="4119885"/>
            <a:ext cx="1555990" cy="651185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40A08E49-DD90-DD4A-AB6D-556457AAC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21" y="4074377"/>
            <a:ext cx="2923559" cy="20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04E4A7-B15B-404C-971F-18AB1FE470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227"/>
          <a:stretch/>
        </p:blipFill>
        <p:spPr>
          <a:xfrm>
            <a:off x="9195635" y="4079696"/>
            <a:ext cx="2137857" cy="189668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84F39-6319-FB47-AACA-20784CED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696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D752-C4A6-064F-8864-24E31EDC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28712"/>
          </a:xfrm>
        </p:spPr>
        <p:txBody>
          <a:bodyPr>
            <a:normAutofit/>
          </a:bodyPr>
          <a:lstStyle/>
          <a:p>
            <a:r>
              <a:rPr kumimoji="1" lang="en-US" altLang="ko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3) </a:t>
            </a:r>
            <a:r>
              <a:rPr kumimoji="1" lang="ko-KR" altLang="en-US" sz="32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시그모이드</a:t>
            </a:r>
            <a:r>
              <a:rPr kumimoji="1" lang="ko-KR" altLang="en-US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함수</a:t>
            </a:r>
            <a:r>
              <a:rPr kumimoji="1" lang="en-US" altLang="ko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(Sigmoid</a:t>
            </a:r>
            <a:r>
              <a:rPr kumimoji="1" lang="ko-KR" altLang="en-US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Function)</a:t>
            </a:r>
            <a:endParaRPr kumimoji="1" lang="ko-Kore-KR" altLang="en-US" sz="32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1812CF-A7F4-2843-845C-E29B1D345D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018531"/>
                <a:ext cx="5426452" cy="49686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수식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h</m:t>
                    </m:r>
                    <m:d>
                      <m:d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1800" b="0" i="0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  <m:t>x</m:t>
                        </m:r>
                      </m:e>
                    </m:d>
                    <m:r>
                      <a:rPr kumimoji="1" lang="en-US" altLang="ko-KR" sz="1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= </m:t>
                    </m:r>
                    <m:f>
                      <m:f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fPr>
                      <m:num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1</m:t>
                        </m:r>
                      </m:num>
                      <m:den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kumimoji="1" lang="en-US" altLang="ko-KR" sz="1800" b="0" i="0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  <m:t>exp</m:t>
                        </m:r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⁡(−</m:t>
                        </m:r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𝑥</m:t>
                        </m:r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ko-KR" sz="1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입력에 따라 값이 급격하게 변하지 않고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, </a:t>
                </a:r>
                <a:r>
                  <a:rPr kumimoji="1" lang="ko-KR" altLang="en-US" sz="18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출력값의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범위가 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0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과 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1 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사이로 제한됨으로써 </a:t>
                </a:r>
                <a:r>
                  <a:rPr kumimoji="1" lang="en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exploding gradient</a:t>
                </a:r>
                <a:r>
                  <a:rPr kumimoji="1" lang="ko-KR" altLang="en-US" sz="18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방지할 수 있지만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,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gradient 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값이 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0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수렴하는 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gradient vanishing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이나 </a:t>
                </a:r>
                <a:r>
                  <a:rPr kumimoji="1" lang="en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gradient 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업데이트 중 지그재그로 변동하는 문제점이 발생한다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1812CF-A7F4-2843-845C-E29B1D345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018531"/>
                <a:ext cx="5426452" cy="4968649"/>
              </a:xfrm>
              <a:blipFill>
                <a:blip r:embed="rId2"/>
                <a:stretch>
                  <a:fillRect l="-935" r="-2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F471348-C4D3-624E-B578-784CCC4F2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51" r="50000"/>
          <a:stretch/>
        </p:blipFill>
        <p:spPr>
          <a:xfrm>
            <a:off x="9807383" y="1096150"/>
            <a:ext cx="2180112" cy="1925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12FCD8-8907-3245-AEFA-EB1275F378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745"/>
          <a:stretch/>
        </p:blipFill>
        <p:spPr>
          <a:xfrm>
            <a:off x="6298823" y="871327"/>
            <a:ext cx="3352532" cy="2375545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FB5BED8-D507-964B-BFFA-C86C61838BA5}"/>
              </a:ext>
            </a:extLst>
          </p:cNvPr>
          <p:cNvSpPr txBox="1">
            <a:spLocks/>
          </p:cNvSpPr>
          <p:nvPr/>
        </p:nvSpPr>
        <p:spPr>
          <a:xfrm>
            <a:off x="25207" y="3342037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4) </a:t>
            </a:r>
            <a:r>
              <a:rPr kumimoji="1" lang="en-US" altLang="ko-KR" sz="32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ReLu</a:t>
            </a:r>
            <a:r>
              <a:rPr kumimoji="1" lang="en-US" altLang="ko-KR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32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함수</a:t>
            </a:r>
            <a:endParaRPr kumimoji="1" lang="ko-Kore-KR" altLang="en-US" sz="32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A4EE3113-5728-8C4D-BBBE-3828EF4B6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3408" y="4265403"/>
                <a:ext cx="5401244" cy="52535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수식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h</m:t>
                    </m:r>
                    <m:d>
                      <m:d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𝑥</m:t>
                        </m:r>
                      </m:e>
                    </m:d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sz="18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eqArrPr>
                          <m:e>
                            <m:r>
                              <a:rPr kumimoji="1" lang="en-US" altLang="ko-KR" sz="18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0, </m:t>
                            </m:r>
                            <m:r>
                              <a:rPr kumimoji="1" lang="en-US" altLang="ko-KR" sz="18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𝑥</m:t>
                            </m:r>
                            <m:r>
                              <a:rPr kumimoji="1" lang="en-US" altLang="ko-KR" sz="18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≤0</m:t>
                            </m:r>
                          </m:e>
                          <m:e>
                            <m:r>
                              <a:rPr kumimoji="1" lang="en-US" altLang="ko-KR" sz="18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1, </m:t>
                            </m:r>
                            <m:r>
                              <a:rPr kumimoji="1" lang="en-US" altLang="ko-KR" sz="18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𝑥</m:t>
                            </m:r>
                            <m:r>
                              <a:rPr kumimoji="1"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ko-KR" sz="1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값이 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0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보다 작거나 같으면 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0, 0</a:t>
                </a:r>
                <a:r>
                  <a:rPr kumimoji="1" lang="ko-KR" altLang="en-US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보다 크면 선형 함수에 값을 대입해 다른 활성화 함수에 비해 효율적인 결과를 보이지만 음수는 학습하지 못하는 단점이 있다</a:t>
                </a:r>
                <a:r>
                  <a:rPr kumimoji="1" lang="en-US" altLang="ko-KR" sz="1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A4EE3113-5728-8C4D-BBBE-3828EF4B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08" y="4265403"/>
                <a:ext cx="5401244" cy="5253597"/>
              </a:xfrm>
              <a:prstGeom prst="rect">
                <a:avLst/>
              </a:prstGeom>
              <a:blipFill>
                <a:blip r:embed="rId5"/>
                <a:stretch>
                  <a:fillRect l="-939" t="-263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91F8AF6E-C842-A348-BE16-47239464F3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8486"/>
          <a:stretch/>
        </p:blipFill>
        <p:spPr>
          <a:xfrm>
            <a:off x="6298823" y="4118198"/>
            <a:ext cx="3352532" cy="23420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C5881F5-6661-C84F-B3D9-73581611DB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924" r="48833"/>
          <a:stretch/>
        </p:blipFill>
        <p:spPr>
          <a:xfrm>
            <a:off x="9841224" y="4246325"/>
            <a:ext cx="2112429" cy="1925897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4E7CE99-B1AB-6342-9D60-4C639A11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331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D752-C4A6-064F-8864-24E31EDC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2" y="0"/>
            <a:ext cx="10245777" cy="1128712"/>
          </a:xfrm>
        </p:spPr>
        <p:txBody>
          <a:bodyPr>
            <a:normAutofit/>
          </a:bodyPr>
          <a:lstStyle/>
          <a:p>
            <a:r>
              <a:rPr kumimoji="1" lang="ko-Kore-KR" altLang="en-US" sz="4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8AF8B2-D049-1C4A-B97B-D2B5C8F29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64"/>
          <a:stretch/>
        </p:blipFill>
        <p:spPr>
          <a:xfrm>
            <a:off x="454014" y="1128712"/>
            <a:ext cx="3092763" cy="214028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871972C-FE65-A84A-B325-14271F23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28" y="1161463"/>
            <a:ext cx="2923559" cy="20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2508E-BFCF-E344-9F89-B970693BFE48}"/>
              </a:ext>
            </a:extLst>
          </p:cNvPr>
          <p:cNvSpPr txBox="1"/>
          <p:nvPr/>
        </p:nvSpPr>
        <p:spPr>
          <a:xfrm>
            <a:off x="1510517" y="34043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항등함수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8CA93-FF05-2743-8859-C84F285BDFDA}"/>
              </a:ext>
            </a:extLst>
          </p:cNvPr>
          <p:cNvSpPr txBox="1"/>
          <p:nvPr/>
        </p:nvSpPr>
        <p:spPr>
          <a:xfrm>
            <a:off x="5079529" y="340433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계단함수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2F726C-2540-C745-B377-9E09C07343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745"/>
          <a:stretch/>
        </p:blipFill>
        <p:spPr>
          <a:xfrm>
            <a:off x="454014" y="3909005"/>
            <a:ext cx="3020520" cy="21402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BC4710-5B39-334E-8E3B-70465DDDCA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486"/>
          <a:stretch/>
        </p:blipFill>
        <p:spPr>
          <a:xfrm>
            <a:off x="4107628" y="3941757"/>
            <a:ext cx="3063671" cy="2140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EFCB1F-6611-6249-B1FA-EAC5FB6F0209}"/>
              </a:ext>
            </a:extLst>
          </p:cNvPr>
          <p:cNvSpPr txBox="1"/>
          <p:nvPr/>
        </p:nvSpPr>
        <p:spPr>
          <a:xfrm>
            <a:off x="1536011" y="618462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시그모이드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91820-BB45-9F47-93F9-6FC9CEBCF7BD}"/>
              </a:ext>
            </a:extLst>
          </p:cNvPr>
          <p:cNvSpPr txBox="1"/>
          <p:nvPr/>
        </p:nvSpPr>
        <p:spPr>
          <a:xfrm>
            <a:off x="5105023" y="61846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ReLU</a:t>
            </a:r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251AD05-4F15-F846-B43A-F0F6A2F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6" y="2761130"/>
            <a:ext cx="4566415" cy="34989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기계학습 시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activation function 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별 큰 차이는 없다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하지만 </a:t>
            </a: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딥러닝을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사용해 모델이 깊어지게 된다면 </a:t>
            </a: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항등함수나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계단 함수의 경우 미분이 불가하기 때문에 비선형 함수를 사용해야 할 것이며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이에 따른 활성화 함수 별 성능 차이가 발생할 것이다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F3D46EB8-0E80-BD46-96FD-01F2B3B7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DC6-2EE5-574F-80EA-67B86B737A1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460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202</Words>
  <Application>Microsoft Macintosh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NanumSquareOTF_ac</vt:lpstr>
      <vt:lpstr>Arial</vt:lpstr>
      <vt:lpstr>Calibri</vt:lpstr>
      <vt:lpstr>Calibri Light</vt:lpstr>
      <vt:lpstr>Cambria Math</vt:lpstr>
      <vt:lpstr>Office 테마</vt:lpstr>
      <vt:lpstr>2021-2 딥러닝응용기초 : 프로젝트 #1/4 </vt:lpstr>
      <vt:lpstr>실험 코드</vt:lpstr>
      <vt:lpstr>1) 항등 함수(Identity Function)</vt:lpstr>
      <vt:lpstr>3) 시그모이드 함수(Sigmoid Function)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2021-2 딥러닝응용기초 : 프로젝트 #1/4 </dc:title>
  <dc:creator>BaeHyun Jin</dc:creator>
  <cp:lastModifiedBy>BaeHyun Jin</cp:lastModifiedBy>
  <cp:revision>3</cp:revision>
  <dcterms:created xsi:type="dcterms:W3CDTF">2021-09-25T13:16:22Z</dcterms:created>
  <dcterms:modified xsi:type="dcterms:W3CDTF">2021-09-25T16:19:13Z</dcterms:modified>
</cp:coreProperties>
</file>