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1" r:id="rId4"/>
    <p:sldId id="263" r:id="rId5"/>
    <p:sldId id="257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10"/>
          <p:cNvGrpSpPr/>
          <p:nvPr/>
        </p:nvGrpSpPr>
        <p:grpSpPr bwMode="auto">
          <a:xfrm>
            <a:off x="0" y="3489325"/>
            <a:ext cx="12187238" cy="6864350"/>
            <a:chOff x="0" y="-7447"/>
            <a:chExt cx="9144002" cy="5150950"/>
          </a:xfrm>
        </p:grpSpPr>
        <p:cxnSp>
          <p:nvCxnSpPr>
            <p:cNvPr id="95" name="直线连接符 2"/>
            <p:cNvCxnSpPr/>
            <p:nvPr/>
          </p:nvCxnSpPr>
          <p:spPr>
            <a:xfrm>
              <a:off x="0" y="-300"/>
              <a:ext cx="1395958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3"/>
            <p:cNvCxnSpPr/>
            <p:nvPr/>
          </p:nvCxnSpPr>
          <p:spPr>
            <a:xfrm flipV="1">
              <a:off x="732521" y="326102"/>
              <a:ext cx="663437" cy="91011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4"/>
            <p:cNvCxnSpPr/>
            <p:nvPr/>
          </p:nvCxnSpPr>
          <p:spPr>
            <a:xfrm>
              <a:off x="0" y="-300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5"/>
            <p:cNvCxnSpPr/>
            <p:nvPr/>
          </p:nvCxnSpPr>
          <p:spPr>
            <a:xfrm>
              <a:off x="0" y="1693653"/>
              <a:ext cx="1976019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6"/>
            <p:cNvCxnSpPr/>
            <p:nvPr/>
          </p:nvCxnSpPr>
          <p:spPr>
            <a:xfrm flipV="1">
              <a:off x="1395958" y="-300"/>
              <a:ext cx="1205384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7"/>
            <p:cNvCxnSpPr/>
            <p:nvPr/>
          </p:nvCxnSpPr>
          <p:spPr>
            <a:xfrm flipV="1">
              <a:off x="1976019" y="-300"/>
              <a:ext cx="625322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8"/>
            <p:cNvCxnSpPr/>
            <p:nvPr/>
          </p:nvCxnSpPr>
          <p:spPr>
            <a:xfrm flipH="1" flipV="1">
              <a:off x="1395958" y="326102"/>
              <a:ext cx="580061" cy="175589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9"/>
            <p:cNvCxnSpPr/>
            <p:nvPr/>
          </p:nvCxnSpPr>
          <p:spPr>
            <a:xfrm>
              <a:off x="732521" y="1236214"/>
              <a:ext cx="1243498" cy="84578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"/>
            <p:cNvCxnSpPr/>
            <p:nvPr/>
          </p:nvCxnSpPr>
          <p:spPr>
            <a:xfrm flipV="1">
              <a:off x="572915" y="2081999"/>
              <a:ext cx="1403105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1"/>
            <p:cNvCxnSpPr/>
            <p:nvPr/>
          </p:nvCxnSpPr>
          <p:spPr>
            <a:xfrm>
              <a:off x="6676063" y="3311366"/>
              <a:ext cx="1561519" cy="277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2"/>
            <p:cNvCxnSpPr/>
            <p:nvPr/>
          </p:nvCxnSpPr>
          <p:spPr>
            <a:xfrm flipH="1">
              <a:off x="1976019" y="1693653"/>
              <a:ext cx="1057688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3"/>
            <p:cNvCxnSpPr/>
            <p:nvPr/>
          </p:nvCxnSpPr>
          <p:spPr>
            <a:xfrm>
              <a:off x="2601342" y="-300"/>
              <a:ext cx="432366" cy="1693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4"/>
            <p:cNvCxnSpPr/>
            <p:nvPr/>
          </p:nvCxnSpPr>
          <p:spPr>
            <a:xfrm>
              <a:off x="575297" y="2980199"/>
              <a:ext cx="1320919" cy="3978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5"/>
            <p:cNvCxnSpPr/>
            <p:nvPr/>
          </p:nvCxnSpPr>
          <p:spPr>
            <a:xfrm flipH="1">
              <a:off x="1896216" y="2081999"/>
              <a:ext cx="79803" cy="12877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6"/>
            <p:cNvCxnSpPr/>
            <p:nvPr/>
          </p:nvCxnSpPr>
          <p:spPr>
            <a:xfrm>
              <a:off x="0" y="2980199"/>
              <a:ext cx="5729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7"/>
            <p:cNvCxnSpPr/>
            <p:nvPr/>
          </p:nvCxnSpPr>
          <p:spPr>
            <a:xfrm>
              <a:off x="0" y="1693653"/>
              <a:ext cx="572915" cy="12865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8"/>
            <p:cNvCxnSpPr/>
            <p:nvPr/>
          </p:nvCxnSpPr>
          <p:spPr>
            <a:xfrm flipV="1">
              <a:off x="0" y="1236214"/>
              <a:ext cx="732521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9"/>
            <p:cNvCxnSpPr/>
            <p:nvPr/>
          </p:nvCxnSpPr>
          <p:spPr>
            <a:xfrm>
              <a:off x="8237582" y="3588927"/>
              <a:ext cx="906420" cy="1554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20"/>
            <p:cNvCxnSpPr/>
            <p:nvPr/>
          </p:nvCxnSpPr>
          <p:spPr>
            <a:xfrm flipV="1">
              <a:off x="8237582" y="1587632"/>
              <a:ext cx="906420" cy="20012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1"/>
            <p:cNvCxnSpPr/>
            <p:nvPr/>
          </p:nvCxnSpPr>
          <p:spPr>
            <a:xfrm>
              <a:off x="7496723" y="2152283"/>
              <a:ext cx="740858" cy="143664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66"/>
            <p:cNvCxnSpPr/>
            <p:nvPr/>
          </p:nvCxnSpPr>
          <p:spPr>
            <a:xfrm>
              <a:off x="2601342" y="-300"/>
              <a:ext cx="1659189" cy="10852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67"/>
            <p:cNvCxnSpPr/>
            <p:nvPr/>
          </p:nvCxnSpPr>
          <p:spPr>
            <a:xfrm flipV="1">
              <a:off x="3448207" y="1084926"/>
              <a:ext cx="812324" cy="15128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68"/>
            <p:cNvCxnSpPr/>
            <p:nvPr/>
          </p:nvCxnSpPr>
          <p:spPr>
            <a:xfrm>
              <a:off x="2601342" y="-300"/>
              <a:ext cx="846866" cy="122936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69"/>
            <p:cNvCxnSpPr/>
            <p:nvPr/>
          </p:nvCxnSpPr>
          <p:spPr>
            <a:xfrm>
              <a:off x="3033708" y="1685315"/>
              <a:ext cx="1976019" cy="3895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连接符 70"/>
            <p:cNvCxnSpPr/>
            <p:nvPr/>
          </p:nvCxnSpPr>
          <p:spPr>
            <a:xfrm flipV="1">
              <a:off x="4260531" y="-7447"/>
              <a:ext cx="1375709" cy="109237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71"/>
            <p:cNvCxnSpPr/>
            <p:nvPr/>
          </p:nvCxnSpPr>
          <p:spPr>
            <a:xfrm flipV="1">
              <a:off x="5009727" y="-7447"/>
              <a:ext cx="626514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72"/>
            <p:cNvCxnSpPr/>
            <p:nvPr/>
          </p:nvCxnSpPr>
          <p:spPr>
            <a:xfrm flipH="1" flipV="1">
              <a:off x="4260531" y="1084926"/>
              <a:ext cx="749196" cy="9899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73"/>
            <p:cNvCxnSpPr/>
            <p:nvPr/>
          </p:nvCxnSpPr>
          <p:spPr>
            <a:xfrm>
              <a:off x="3448207" y="1236214"/>
              <a:ext cx="1561519" cy="8386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74"/>
            <p:cNvCxnSpPr/>
            <p:nvPr/>
          </p:nvCxnSpPr>
          <p:spPr>
            <a:xfrm flipV="1">
              <a:off x="3607813" y="2074852"/>
              <a:ext cx="1401913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连接符 75"/>
            <p:cNvCxnSpPr/>
            <p:nvPr/>
          </p:nvCxnSpPr>
          <p:spPr>
            <a:xfrm flipH="1">
              <a:off x="5009727" y="1685315"/>
              <a:ext cx="1058880" cy="3895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76"/>
            <p:cNvCxnSpPr/>
            <p:nvPr/>
          </p:nvCxnSpPr>
          <p:spPr>
            <a:xfrm>
              <a:off x="5636240" y="-7447"/>
              <a:ext cx="432366" cy="16927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77"/>
            <p:cNvCxnSpPr/>
            <p:nvPr/>
          </p:nvCxnSpPr>
          <p:spPr>
            <a:xfrm flipH="1" flipV="1">
              <a:off x="1976019" y="2081999"/>
              <a:ext cx="1632985" cy="89105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78"/>
            <p:cNvCxnSpPr/>
            <p:nvPr/>
          </p:nvCxnSpPr>
          <p:spPr>
            <a:xfrm flipH="1">
              <a:off x="4260531" y="326102"/>
              <a:ext cx="95287" cy="7588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79"/>
            <p:cNvCxnSpPr/>
            <p:nvPr/>
          </p:nvCxnSpPr>
          <p:spPr>
            <a:xfrm flipV="1">
              <a:off x="1896216" y="2973052"/>
              <a:ext cx="1711597" cy="4050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80"/>
            <p:cNvCxnSpPr/>
            <p:nvPr/>
          </p:nvCxnSpPr>
          <p:spPr>
            <a:xfrm>
              <a:off x="3033708" y="1685315"/>
              <a:ext cx="574106" cy="12877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81"/>
            <p:cNvCxnSpPr/>
            <p:nvPr/>
          </p:nvCxnSpPr>
          <p:spPr>
            <a:xfrm flipV="1">
              <a:off x="3033708" y="1236214"/>
              <a:ext cx="414499" cy="4491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90"/>
            <p:cNvCxnSpPr/>
            <p:nvPr/>
          </p:nvCxnSpPr>
          <p:spPr>
            <a:xfrm flipH="1">
              <a:off x="5742248" y="1693653"/>
              <a:ext cx="326359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91"/>
            <p:cNvCxnSpPr/>
            <p:nvPr/>
          </p:nvCxnSpPr>
          <p:spPr>
            <a:xfrm flipH="1" flipV="1">
              <a:off x="5636240" y="-300"/>
              <a:ext cx="1616310" cy="4788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92"/>
            <p:cNvCxnSpPr/>
            <p:nvPr/>
          </p:nvCxnSpPr>
          <p:spPr>
            <a:xfrm>
              <a:off x="5009727" y="2074852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93"/>
            <p:cNvCxnSpPr/>
            <p:nvPr/>
          </p:nvCxnSpPr>
          <p:spPr>
            <a:xfrm flipH="1" flipV="1">
              <a:off x="0" y="2973052"/>
              <a:ext cx="575297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94"/>
            <p:cNvCxnSpPr/>
            <p:nvPr/>
          </p:nvCxnSpPr>
          <p:spPr>
            <a:xfrm flipV="1">
              <a:off x="7252550" y="-300"/>
              <a:ext cx="985031" cy="48960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95"/>
            <p:cNvCxnSpPr/>
            <p:nvPr/>
          </p:nvCxnSpPr>
          <p:spPr>
            <a:xfrm flipV="1">
              <a:off x="7690872" y="-300"/>
              <a:ext cx="546710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97"/>
            <p:cNvCxnSpPr/>
            <p:nvPr/>
          </p:nvCxnSpPr>
          <p:spPr>
            <a:xfrm flipV="1">
              <a:off x="6068606" y="478582"/>
              <a:ext cx="1183944" cy="121507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98"/>
            <p:cNvCxnSpPr/>
            <p:nvPr/>
          </p:nvCxnSpPr>
          <p:spPr>
            <a:xfrm flipV="1">
              <a:off x="572915" y="3369737"/>
              <a:ext cx="1323301" cy="3954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连接符 99"/>
            <p:cNvCxnSpPr/>
            <p:nvPr/>
          </p:nvCxnSpPr>
          <p:spPr>
            <a:xfrm flipH="1" flipV="1">
              <a:off x="7252550" y="489303"/>
              <a:ext cx="438321" cy="7397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00"/>
            <p:cNvCxnSpPr/>
            <p:nvPr/>
          </p:nvCxnSpPr>
          <p:spPr>
            <a:xfrm flipV="1">
              <a:off x="6068606" y="1236214"/>
              <a:ext cx="1622265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01"/>
            <p:cNvCxnSpPr/>
            <p:nvPr/>
          </p:nvCxnSpPr>
          <p:spPr>
            <a:xfrm flipH="1" flipV="1">
              <a:off x="1896216" y="3378076"/>
              <a:ext cx="961210" cy="7933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102"/>
            <p:cNvCxnSpPr/>
            <p:nvPr/>
          </p:nvCxnSpPr>
          <p:spPr>
            <a:xfrm flipH="1">
              <a:off x="572915" y="2973052"/>
              <a:ext cx="2382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03"/>
            <p:cNvCxnSpPr/>
            <p:nvPr/>
          </p:nvCxnSpPr>
          <p:spPr>
            <a:xfrm>
              <a:off x="3607813" y="2993303"/>
              <a:ext cx="2134434" cy="3180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04"/>
            <p:cNvCxnSpPr/>
            <p:nvPr/>
          </p:nvCxnSpPr>
          <p:spPr>
            <a:xfrm flipH="1">
              <a:off x="2857426" y="2973052"/>
              <a:ext cx="750387" cy="11983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连接符 105"/>
            <p:cNvCxnSpPr/>
            <p:nvPr/>
          </p:nvCxnSpPr>
          <p:spPr>
            <a:xfrm flipV="1">
              <a:off x="2857426" y="4171446"/>
              <a:ext cx="1323301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32"/>
            <p:cNvCxnSpPr/>
            <p:nvPr/>
          </p:nvCxnSpPr>
          <p:spPr>
            <a:xfrm>
              <a:off x="6068606" y="1693653"/>
              <a:ext cx="607456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连接符 133"/>
            <p:cNvCxnSpPr/>
            <p:nvPr/>
          </p:nvCxnSpPr>
          <p:spPr>
            <a:xfrm flipV="1">
              <a:off x="6676063" y="2152283"/>
              <a:ext cx="820661" cy="11590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34"/>
            <p:cNvCxnSpPr/>
            <p:nvPr/>
          </p:nvCxnSpPr>
          <p:spPr>
            <a:xfrm>
              <a:off x="5742248" y="3311366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35"/>
            <p:cNvCxnSpPr/>
            <p:nvPr/>
          </p:nvCxnSpPr>
          <p:spPr>
            <a:xfrm flipV="1">
              <a:off x="8237582" y="3311366"/>
              <a:ext cx="906420" cy="277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36"/>
            <p:cNvCxnSpPr/>
            <p:nvPr/>
          </p:nvCxnSpPr>
          <p:spPr>
            <a:xfrm flipV="1">
              <a:off x="7496723" y="1236214"/>
              <a:ext cx="194148" cy="91606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37"/>
            <p:cNvCxnSpPr/>
            <p:nvPr/>
          </p:nvCxnSpPr>
          <p:spPr>
            <a:xfrm flipV="1">
              <a:off x="7496723" y="1587632"/>
              <a:ext cx="1647279" cy="56465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38"/>
            <p:cNvCxnSpPr/>
            <p:nvPr/>
          </p:nvCxnSpPr>
          <p:spPr>
            <a:xfrm flipH="1" flipV="1">
              <a:off x="6068606" y="1693653"/>
              <a:ext cx="1428117" cy="45863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39"/>
            <p:cNvCxnSpPr/>
            <p:nvPr/>
          </p:nvCxnSpPr>
          <p:spPr>
            <a:xfrm flipV="1">
              <a:off x="4180728" y="3311366"/>
              <a:ext cx="1561520" cy="8600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连接符 140"/>
            <p:cNvCxnSpPr/>
            <p:nvPr/>
          </p:nvCxnSpPr>
          <p:spPr>
            <a:xfrm flipH="1" flipV="1">
              <a:off x="5742248" y="3311366"/>
              <a:ext cx="493111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41"/>
            <p:cNvCxnSpPr/>
            <p:nvPr/>
          </p:nvCxnSpPr>
          <p:spPr>
            <a:xfrm>
              <a:off x="8237582" y="-300"/>
              <a:ext cx="906420" cy="15879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连接符 142"/>
            <p:cNvCxnSpPr/>
            <p:nvPr/>
          </p:nvCxnSpPr>
          <p:spPr>
            <a:xfrm>
              <a:off x="7690872" y="1236214"/>
              <a:ext cx="1453130" cy="35141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43"/>
            <p:cNvCxnSpPr/>
            <p:nvPr/>
          </p:nvCxnSpPr>
          <p:spPr>
            <a:xfrm flipH="1">
              <a:off x="1825942" y="3369737"/>
              <a:ext cx="70274" cy="14711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44"/>
            <p:cNvCxnSpPr/>
            <p:nvPr/>
          </p:nvCxnSpPr>
          <p:spPr>
            <a:xfrm>
              <a:off x="572915" y="3765231"/>
              <a:ext cx="1253027" cy="107569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45"/>
            <p:cNvCxnSpPr/>
            <p:nvPr/>
          </p:nvCxnSpPr>
          <p:spPr>
            <a:xfrm flipV="1">
              <a:off x="1825942" y="4171446"/>
              <a:ext cx="1031484" cy="6694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46"/>
            <p:cNvCxnSpPr/>
            <p:nvPr/>
          </p:nvCxnSpPr>
          <p:spPr>
            <a:xfrm flipH="1">
              <a:off x="0" y="3765231"/>
              <a:ext cx="572915" cy="5289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47"/>
            <p:cNvCxnSpPr/>
            <p:nvPr/>
          </p:nvCxnSpPr>
          <p:spPr>
            <a:xfrm flipH="1" flipV="1">
              <a:off x="3607813" y="2993303"/>
              <a:ext cx="572914" cy="117814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93"/>
            <p:cNvCxnSpPr/>
            <p:nvPr/>
          </p:nvCxnSpPr>
          <p:spPr>
            <a:xfrm>
              <a:off x="4180728" y="4171446"/>
              <a:ext cx="2054631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96"/>
            <p:cNvCxnSpPr/>
            <p:nvPr/>
          </p:nvCxnSpPr>
          <p:spPr>
            <a:xfrm flipH="1">
              <a:off x="5970937" y="4902871"/>
              <a:ext cx="264422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符 197"/>
            <p:cNvCxnSpPr/>
            <p:nvPr/>
          </p:nvCxnSpPr>
          <p:spPr>
            <a:xfrm flipH="1">
              <a:off x="6235359" y="3311366"/>
              <a:ext cx="440703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符 198"/>
            <p:cNvCxnSpPr/>
            <p:nvPr/>
          </p:nvCxnSpPr>
          <p:spPr>
            <a:xfrm flipH="1" flipV="1">
              <a:off x="6235359" y="4902871"/>
              <a:ext cx="1528169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符 199"/>
            <p:cNvCxnSpPr/>
            <p:nvPr/>
          </p:nvCxnSpPr>
          <p:spPr>
            <a:xfrm flipH="1">
              <a:off x="7763528" y="3588927"/>
              <a:ext cx="474054" cy="1554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符 200"/>
            <p:cNvCxnSpPr/>
            <p:nvPr/>
          </p:nvCxnSpPr>
          <p:spPr>
            <a:xfrm>
              <a:off x="6676063" y="3311366"/>
              <a:ext cx="1087465" cy="18321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符 213"/>
            <p:cNvCxnSpPr/>
            <p:nvPr/>
          </p:nvCxnSpPr>
          <p:spPr>
            <a:xfrm flipH="1" flipV="1">
              <a:off x="572915" y="3765231"/>
              <a:ext cx="561003" cy="137827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214"/>
            <p:cNvCxnSpPr/>
            <p:nvPr/>
          </p:nvCxnSpPr>
          <p:spPr>
            <a:xfrm flipH="1" flipV="1">
              <a:off x="2857426" y="4171446"/>
              <a:ext cx="590781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符 215"/>
            <p:cNvCxnSpPr/>
            <p:nvPr/>
          </p:nvCxnSpPr>
          <p:spPr>
            <a:xfrm flipH="1" flipV="1">
              <a:off x="0" y="4294145"/>
              <a:ext cx="1133918" cy="84935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符 234"/>
            <p:cNvCxnSpPr/>
            <p:nvPr/>
          </p:nvCxnSpPr>
          <p:spPr>
            <a:xfrm flipV="1">
              <a:off x="3448207" y="4171446"/>
              <a:ext cx="732520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符 235"/>
            <p:cNvCxnSpPr/>
            <p:nvPr/>
          </p:nvCxnSpPr>
          <p:spPr>
            <a:xfrm>
              <a:off x="1825942" y="4840926"/>
              <a:ext cx="1622265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236"/>
            <p:cNvCxnSpPr/>
            <p:nvPr/>
          </p:nvCxnSpPr>
          <p:spPr>
            <a:xfrm flipH="1">
              <a:off x="1133918" y="4840926"/>
              <a:ext cx="692024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符 246"/>
            <p:cNvCxnSpPr/>
            <p:nvPr/>
          </p:nvCxnSpPr>
          <p:spPr>
            <a:xfrm>
              <a:off x="4544011" y="4902871"/>
              <a:ext cx="1426926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符 247"/>
            <p:cNvCxnSpPr/>
            <p:nvPr/>
          </p:nvCxnSpPr>
          <p:spPr>
            <a:xfrm flipV="1">
              <a:off x="3448207" y="4902871"/>
              <a:ext cx="1095803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符 248"/>
            <p:cNvCxnSpPr/>
            <p:nvPr/>
          </p:nvCxnSpPr>
          <p:spPr>
            <a:xfrm flipH="1" flipV="1">
              <a:off x="4180728" y="4171446"/>
              <a:ext cx="363283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符 259"/>
            <p:cNvCxnSpPr/>
            <p:nvPr/>
          </p:nvCxnSpPr>
          <p:spPr>
            <a:xfrm flipV="1">
              <a:off x="4355818" y="-300"/>
              <a:ext cx="1280422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连接符 270"/>
            <p:cNvCxnSpPr/>
            <p:nvPr/>
          </p:nvCxnSpPr>
          <p:spPr>
            <a:xfrm flipH="1" flipV="1">
              <a:off x="2601342" y="-300"/>
              <a:ext cx="1754477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线连接符 282"/>
            <p:cNvCxnSpPr/>
            <p:nvPr/>
          </p:nvCxnSpPr>
          <p:spPr>
            <a:xfrm flipV="1">
              <a:off x="4544011" y="4902871"/>
              <a:ext cx="1691348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285"/>
            <p:cNvCxnSpPr/>
            <p:nvPr/>
          </p:nvCxnSpPr>
          <p:spPr>
            <a:xfrm flipH="1" flipV="1">
              <a:off x="1825942" y="4840926"/>
              <a:ext cx="294199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79626"/>
            <a:ext cx="9144000" cy="926718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044239"/>
            <a:ext cx="9144000" cy="3381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08D1C-5172-40DE-9CA7-472DB605FA2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10719"/>
            <a:ext cx="10515600" cy="59125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/>
          <p:cNvGrpSpPr/>
          <p:nvPr/>
        </p:nvGrpSpPr>
        <p:grpSpPr bwMode="auto">
          <a:xfrm>
            <a:off x="-6988175" y="-7938"/>
            <a:ext cx="12187238" cy="6865938"/>
            <a:chOff x="0" y="-7447"/>
            <a:chExt cx="9144002" cy="5150950"/>
          </a:xfrm>
        </p:grpSpPr>
        <p:cxnSp>
          <p:nvCxnSpPr>
            <p:cNvPr id="8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"/>
            <p:cNvCxnSpPr/>
            <p:nvPr/>
          </p:nvCxnSpPr>
          <p:spPr>
            <a:xfrm flipV="1">
              <a:off x="732520" y="326026"/>
              <a:ext cx="663438" cy="9099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4"/>
            <p:cNvCxnSpPr/>
            <p:nvPr/>
          </p:nvCxnSpPr>
          <p:spPr>
            <a:xfrm>
              <a:off x="0" y="-300"/>
              <a:ext cx="732520" cy="12362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7"/>
            <p:cNvCxnSpPr/>
            <p:nvPr/>
          </p:nvCxnSpPr>
          <p:spPr>
            <a:xfrm flipV="1">
              <a:off x="1976019" y="-300"/>
              <a:ext cx="625323" cy="208300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9"/>
            <p:cNvCxnSpPr/>
            <p:nvPr/>
          </p:nvCxnSpPr>
          <p:spPr>
            <a:xfrm>
              <a:off x="732520" y="1235927"/>
              <a:ext cx="1243498" cy="8467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0"/>
            <p:cNvCxnSpPr/>
            <p:nvPr/>
          </p:nvCxnSpPr>
          <p:spPr>
            <a:xfrm flipV="1">
              <a:off x="572914" y="2082708"/>
              <a:ext cx="1403105" cy="89799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3"/>
            <p:cNvCxnSpPr/>
            <p:nvPr/>
          </p:nvCxnSpPr>
          <p:spPr>
            <a:xfrm>
              <a:off x="2601342" y="-300"/>
              <a:ext cx="432365" cy="1693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4"/>
            <p:cNvCxnSpPr/>
            <p:nvPr/>
          </p:nvCxnSpPr>
          <p:spPr>
            <a:xfrm>
              <a:off x="575296" y="2980700"/>
              <a:ext cx="1320920" cy="3965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6"/>
            <p:cNvCxnSpPr/>
            <p:nvPr/>
          </p:nvCxnSpPr>
          <p:spPr>
            <a:xfrm>
              <a:off x="0" y="2980700"/>
              <a:ext cx="572914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"/>
            <p:cNvCxnSpPr/>
            <p:nvPr/>
          </p:nvCxnSpPr>
          <p:spPr>
            <a:xfrm>
              <a:off x="0" y="1693260"/>
              <a:ext cx="572914" cy="128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8"/>
            <p:cNvCxnSpPr/>
            <p:nvPr/>
          </p:nvCxnSpPr>
          <p:spPr>
            <a:xfrm flipV="1">
              <a:off x="0" y="1235927"/>
              <a:ext cx="732520" cy="45733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8"/>
            <p:cNvCxnSpPr/>
            <p:nvPr/>
          </p:nvCxnSpPr>
          <p:spPr>
            <a:xfrm>
              <a:off x="2601342" y="-300"/>
              <a:ext cx="846865" cy="12290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9"/>
            <p:cNvCxnSpPr/>
            <p:nvPr/>
          </p:nvCxnSpPr>
          <p:spPr>
            <a:xfrm>
              <a:off x="3033707" y="1686115"/>
              <a:ext cx="1976019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0"/>
            <p:cNvCxnSpPr/>
            <p:nvPr/>
          </p:nvCxnSpPr>
          <p:spPr>
            <a:xfrm flipV="1">
              <a:off x="4260530" y="-7447"/>
              <a:ext cx="1375710" cy="109212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2"/>
            <p:cNvCxnSpPr/>
            <p:nvPr/>
          </p:nvCxnSpPr>
          <p:spPr>
            <a:xfrm flipH="1" flipV="1">
              <a:off x="4260530" y="1084674"/>
              <a:ext cx="749196" cy="99088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3"/>
            <p:cNvCxnSpPr/>
            <p:nvPr/>
          </p:nvCxnSpPr>
          <p:spPr>
            <a:xfrm>
              <a:off x="3448207" y="1235927"/>
              <a:ext cx="1561520" cy="83963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4"/>
            <p:cNvCxnSpPr/>
            <p:nvPr/>
          </p:nvCxnSpPr>
          <p:spPr>
            <a:xfrm flipV="1">
              <a:off x="3607813" y="2075562"/>
              <a:ext cx="1401914" cy="89799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8"/>
            <p:cNvCxnSpPr/>
            <p:nvPr/>
          </p:nvCxnSpPr>
          <p:spPr>
            <a:xfrm flipH="1">
              <a:off x="4260530" y="326026"/>
              <a:ext cx="95287" cy="75864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0"/>
            <p:cNvCxnSpPr/>
            <p:nvPr/>
          </p:nvCxnSpPr>
          <p:spPr>
            <a:xfrm>
              <a:off x="3033707" y="1686115"/>
              <a:ext cx="574106" cy="128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1"/>
            <p:cNvCxnSpPr/>
            <p:nvPr/>
          </p:nvCxnSpPr>
          <p:spPr>
            <a:xfrm flipV="1">
              <a:off x="3033707" y="1235927"/>
              <a:ext cx="414499" cy="45018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3"/>
            <p:cNvCxnSpPr/>
            <p:nvPr/>
          </p:nvCxnSpPr>
          <p:spPr>
            <a:xfrm flipH="1" flipV="1">
              <a:off x="0" y="2973554"/>
              <a:ext cx="575296" cy="7919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8"/>
            <p:cNvCxnSpPr/>
            <p:nvPr/>
          </p:nvCxnSpPr>
          <p:spPr>
            <a:xfrm flipV="1">
              <a:off x="572914" y="3370148"/>
              <a:ext cx="1323302" cy="395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2"/>
            <p:cNvCxnSpPr/>
            <p:nvPr/>
          </p:nvCxnSpPr>
          <p:spPr>
            <a:xfrm flipH="1">
              <a:off x="572914" y="2973554"/>
              <a:ext cx="2382" cy="7919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3"/>
            <p:cNvCxnSpPr/>
            <p:nvPr/>
          </p:nvCxnSpPr>
          <p:spPr>
            <a:xfrm>
              <a:off x="3607813" y="2993801"/>
              <a:ext cx="2134435" cy="31679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5"/>
            <p:cNvCxnSpPr/>
            <p:nvPr/>
          </p:nvCxnSpPr>
          <p:spPr>
            <a:xfrm flipV="1">
              <a:off x="2857426" y="4171671"/>
              <a:ext cx="1323302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941" y="3370148"/>
              <a:ext cx="70275" cy="147084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2914" y="3765550"/>
              <a:ext cx="1253027" cy="10754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941" y="4171671"/>
              <a:ext cx="1031484" cy="669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0" y="3765550"/>
              <a:ext cx="572914" cy="52879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813" y="2993801"/>
              <a:ext cx="572915" cy="11778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2914" y="3765550"/>
              <a:ext cx="561004" cy="1377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207" y="4171671"/>
              <a:ext cx="732521" cy="9718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941" y="4840996"/>
              <a:ext cx="1622265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918" y="4840996"/>
              <a:ext cx="692023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010" y="4902927"/>
              <a:ext cx="1426927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728" y="4171671"/>
              <a:ext cx="363282" cy="7312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818" y="-300"/>
              <a:ext cx="1280423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342" y="-300"/>
              <a:ext cx="1754476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010" y="4902927"/>
              <a:ext cx="1691349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941" y="4840996"/>
              <a:ext cx="294200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95099" y="2778124"/>
            <a:ext cx="4307923" cy="56674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 flipH="1">
            <a:off x="7395098" y="3636170"/>
            <a:ext cx="4307923" cy="37088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882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89933"/>
            <a:ext cx="5157787" cy="34997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882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89933"/>
            <a:ext cx="5183188" cy="34997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0"/>
          <p:cNvGrpSpPr/>
          <p:nvPr/>
        </p:nvGrpSpPr>
        <p:grpSpPr bwMode="auto">
          <a:xfrm>
            <a:off x="-101600" y="3938588"/>
            <a:ext cx="12187238" cy="6864350"/>
            <a:chOff x="0" y="-7447"/>
            <a:chExt cx="9144002" cy="5150950"/>
          </a:xfrm>
        </p:grpSpPr>
        <p:cxnSp>
          <p:nvCxnSpPr>
            <p:cNvPr id="7" name="直线连接符 2"/>
            <p:cNvCxnSpPr/>
            <p:nvPr/>
          </p:nvCxnSpPr>
          <p:spPr>
            <a:xfrm>
              <a:off x="0" y="-300"/>
              <a:ext cx="1395958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3"/>
            <p:cNvCxnSpPr/>
            <p:nvPr/>
          </p:nvCxnSpPr>
          <p:spPr>
            <a:xfrm flipV="1">
              <a:off x="732521" y="326102"/>
              <a:ext cx="663437" cy="91011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4"/>
            <p:cNvCxnSpPr/>
            <p:nvPr/>
          </p:nvCxnSpPr>
          <p:spPr>
            <a:xfrm>
              <a:off x="0" y="-300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5"/>
            <p:cNvCxnSpPr/>
            <p:nvPr/>
          </p:nvCxnSpPr>
          <p:spPr>
            <a:xfrm>
              <a:off x="0" y="1693653"/>
              <a:ext cx="1976019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6"/>
            <p:cNvCxnSpPr/>
            <p:nvPr/>
          </p:nvCxnSpPr>
          <p:spPr>
            <a:xfrm flipV="1">
              <a:off x="1395958" y="-300"/>
              <a:ext cx="1205384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7"/>
            <p:cNvCxnSpPr/>
            <p:nvPr/>
          </p:nvCxnSpPr>
          <p:spPr>
            <a:xfrm flipV="1">
              <a:off x="1976019" y="-300"/>
              <a:ext cx="625322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8"/>
            <p:cNvCxnSpPr/>
            <p:nvPr/>
          </p:nvCxnSpPr>
          <p:spPr>
            <a:xfrm flipH="1" flipV="1">
              <a:off x="1395958" y="326102"/>
              <a:ext cx="580061" cy="175589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9"/>
            <p:cNvCxnSpPr/>
            <p:nvPr/>
          </p:nvCxnSpPr>
          <p:spPr>
            <a:xfrm>
              <a:off x="732521" y="1236214"/>
              <a:ext cx="1243498" cy="84578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0"/>
            <p:cNvCxnSpPr/>
            <p:nvPr/>
          </p:nvCxnSpPr>
          <p:spPr>
            <a:xfrm flipV="1">
              <a:off x="572915" y="2081999"/>
              <a:ext cx="1403105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1"/>
            <p:cNvCxnSpPr/>
            <p:nvPr/>
          </p:nvCxnSpPr>
          <p:spPr>
            <a:xfrm>
              <a:off x="6676063" y="3311366"/>
              <a:ext cx="1561519" cy="27756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2"/>
            <p:cNvCxnSpPr/>
            <p:nvPr/>
          </p:nvCxnSpPr>
          <p:spPr>
            <a:xfrm flipH="1">
              <a:off x="1976019" y="1693653"/>
              <a:ext cx="1057688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3"/>
            <p:cNvCxnSpPr/>
            <p:nvPr/>
          </p:nvCxnSpPr>
          <p:spPr>
            <a:xfrm>
              <a:off x="2601342" y="-300"/>
              <a:ext cx="432366" cy="1693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4"/>
            <p:cNvCxnSpPr/>
            <p:nvPr/>
          </p:nvCxnSpPr>
          <p:spPr>
            <a:xfrm>
              <a:off x="575297" y="2980199"/>
              <a:ext cx="1320919" cy="3978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5"/>
            <p:cNvCxnSpPr/>
            <p:nvPr/>
          </p:nvCxnSpPr>
          <p:spPr>
            <a:xfrm flipH="1">
              <a:off x="1896216" y="2081999"/>
              <a:ext cx="79803" cy="12877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6"/>
            <p:cNvCxnSpPr/>
            <p:nvPr/>
          </p:nvCxnSpPr>
          <p:spPr>
            <a:xfrm>
              <a:off x="0" y="2980199"/>
              <a:ext cx="5729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0" y="1693653"/>
              <a:ext cx="572915" cy="12865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8"/>
            <p:cNvCxnSpPr/>
            <p:nvPr/>
          </p:nvCxnSpPr>
          <p:spPr>
            <a:xfrm flipV="1">
              <a:off x="0" y="1236214"/>
              <a:ext cx="732521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9"/>
            <p:cNvCxnSpPr/>
            <p:nvPr/>
          </p:nvCxnSpPr>
          <p:spPr>
            <a:xfrm>
              <a:off x="8237582" y="3588926"/>
              <a:ext cx="906420" cy="1554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0"/>
            <p:cNvCxnSpPr/>
            <p:nvPr/>
          </p:nvCxnSpPr>
          <p:spPr>
            <a:xfrm flipV="1">
              <a:off x="8237582" y="1587632"/>
              <a:ext cx="906420" cy="20012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1"/>
            <p:cNvCxnSpPr/>
            <p:nvPr/>
          </p:nvCxnSpPr>
          <p:spPr>
            <a:xfrm>
              <a:off x="7496723" y="2152283"/>
              <a:ext cx="740858" cy="143664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6"/>
            <p:cNvCxnSpPr/>
            <p:nvPr/>
          </p:nvCxnSpPr>
          <p:spPr>
            <a:xfrm>
              <a:off x="2601342" y="-300"/>
              <a:ext cx="1659189" cy="10852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7"/>
            <p:cNvCxnSpPr/>
            <p:nvPr/>
          </p:nvCxnSpPr>
          <p:spPr>
            <a:xfrm flipV="1">
              <a:off x="3448207" y="1084926"/>
              <a:ext cx="812324" cy="1512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8"/>
            <p:cNvCxnSpPr/>
            <p:nvPr/>
          </p:nvCxnSpPr>
          <p:spPr>
            <a:xfrm>
              <a:off x="2601342" y="-300"/>
              <a:ext cx="846866" cy="122936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9"/>
            <p:cNvCxnSpPr/>
            <p:nvPr/>
          </p:nvCxnSpPr>
          <p:spPr>
            <a:xfrm>
              <a:off x="3033708" y="1685314"/>
              <a:ext cx="1976019" cy="3895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0"/>
            <p:cNvCxnSpPr/>
            <p:nvPr/>
          </p:nvCxnSpPr>
          <p:spPr>
            <a:xfrm flipV="1">
              <a:off x="4260531" y="-7447"/>
              <a:ext cx="1375709" cy="109237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1"/>
            <p:cNvCxnSpPr/>
            <p:nvPr/>
          </p:nvCxnSpPr>
          <p:spPr>
            <a:xfrm flipV="1">
              <a:off x="5009727" y="-7447"/>
              <a:ext cx="626514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2"/>
            <p:cNvCxnSpPr/>
            <p:nvPr/>
          </p:nvCxnSpPr>
          <p:spPr>
            <a:xfrm flipH="1" flipV="1">
              <a:off x="4260531" y="1084926"/>
              <a:ext cx="749196" cy="9899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3"/>
            <p:cNvCxnSpPr/>
            <p:nvPr/>
          </p:nvCxnSpPr>
          <p:spPr>
            <a:xfrm>
              <a:off x="3448207" y="1236214"/>
              <a:ext cx="1561519" cy="8386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4"/>
            <p:cNvCxnSpPr/>
            <p:nvPr/>
          </p:nvCxnSpPr>
          <p:spPr>
            <a:xfrm flipV="1">
              <a:off x="3607813" y="2074852"/>
              <a:ext cx="1401913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5"/>
            <p:cNvCxnSpPr/>
            <p:nvPr/>
          </p:nvCxnSpPr>
          <p:spPr>
            <a:xfrm flipH="1">
              <a:off x="5009727" y="1685314"/>
              <a:ext cx="1058880" cy="3895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6"/>
            <p:cNvCxnSpPr/>
            <p:nvPr/>
          </p:nvCxnSpPr>
          <p:spPr>
            <a:xfrm>
              <a:off x="5636240" y="-7447"/>
              <a:ext cx="432366" cy="16927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7"/>
            <p:cNvCxnSpPr/>
            <p:nvPr/>
          </p:nvCxnSpPr>
          <p:spPr>
            <a:xfrm flipH="1" flipV="1">
              <a:off x="1976019" y="2081999"/>
              <a:ext cx="1632985" cy="89105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8"/>
            <p:cNvCxnSpPr/>
            <p:nvPr/>
          </p:nvCxnSpPr>
          <p:spPr>
            <a:xfrm flipH="1">
              <a:off x="4260531" y="326102"/>
              <a:ext cx="95287" cy="7588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9"/>
            <p:cNvCxnSpPr/>
            <p:nvPr/>
          </p:nvCxnSpPr>
          <p:spPr>
            <a:xfrm flipV="1">
              <a:off x="1896216" y="2973052"/>
              <a:ext cx="1711597" cy="4050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0"/>
            <p:cNvCxnSpPr/>
            <p:nvPr/>
          </p:nvCxnSpPr>
          <p:spPr>
            <a:xfrm>
              <a:off x="3033708" y="1685314"/>
              <a:ext cx="574106" cy="12877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1"/>
            <p:cNvCxnSpPr/>
            <p:nvPr/>
          </p:nvCxnSpPr>
          <p:spPr>
            <a:xfrm flipV="1">
              <a:off x="3033708" y="1236214"/>
              <a:ext cx="414499" cy="4491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0"/>
            <p:cNvCxnSpPr/>
            <p:nvPr/>
          </p:nvCxnSpPr>
          <p:spPr>
            <a:xfrm flipH="1">
              <a:off x="5742248" y="1693653"/>
              <a:ext cx="326359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1"/>
            <p:cNvCxnSpPr/>
            <p:nvPr/>
          </p:nvCxnSpPr>
          <p:spPr>
            <a:xfrm flipH="1" flipV="1">
              <a:off x="5636240" y="-300"/>
              <a:ext cx="1616310" cy="4788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2"/>
            <p:cNvCxnSpPr/>
            <p:nvPr/>
          </p:nvCxnSpPr>
          <p:spPr>
            <a:xfrm>
              <a:off x="5009727" y="2074852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3"/>
            <p:cNvCxnSpPr/>
            <p:nvPr/>
          </p:nvCxnSpPr>
          <p:spPr>
            <a:xfrm flipH="1" flipV="1">
              <a:off x="0" y="2973052"/>
              <a:ext cx="575297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4"/>
            <p:cNvCxnSpPr/>
            <p:nvPr/>
          </p:nvCxnSpPr>
          <p:spPr>
            <a:xfrm flipV="1">
              <a:off x="7252550" y="-300"/>
              <a:ext cx="985031" cy="4896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5"/>
            <p:cNvCxnSpPr/>
            <p:nvPr/>
          </p:nvCxnSpPr>
          <p:spPr>
            <a:xfrm flipV="1">
              <a:off x="7690872" y="-300"/>
              <a:ext cx="546710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7"/>
            <p:cNvCxnSpPr/>
            <p:nvPr/>
          </p:nvCxnSpPr>
          <p:spPr>
            <a:xfrm flipV="1">
              <a:off x="6068606" y="478582"/>
              <a:ext cx="1183944" cy="121507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8"/>
            <p:cNvCxnSpPr/>
            <p:nvPr/>
          </p:nvCxnSpPr>
          <p:spPr>
            <a:xfrm flipV="1">
              <a:off x="572915" y="3369737"/>
              <a:ext cx="1323301" cy="3954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9"/>
            <p:cNvCxnSpPr/>
            <p:nvPr/>
          </p:nvCxnSpPr>
          <p:spPr>
            <a:xfrm flipH="1" flipV="1">
              <a:off x="7252550" y="489302"/>
              <a:ext cx="438321" cy="7397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0"/>
            <p:cNvCxnSpPr/>
            <p:nvPr/>
          </p:nvCxnSpPr>
          <p:spPr>
            <a:xfrm flipV="1">
              <a:off x="6068606" y="1236214"/>
              <a:ext cx="1622265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1"/>
            <p:cNvCxnSpPr/>
            <p:nvPr/>
          </p:nvCxnSpPr>
          <p:spPr>
            <a:xfrm flipH="1" flipV="1">
              <a:off x="1896216" y="3378076"/>
              <a:ext cx="961210" cy="7933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2"/>
            <p:cNvCxnSpPr/>
            <p:nvPr/>
          </p:nvCxnSpPr>
          <p:spPr>
            <a:xfrm flipH="1">
              <a:off x="572915" y="2973052"/>
              <a:ext cx="2382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3"/>
            <p:cNvCxnSpPr/>
            <p:nvPr/>
          </p:nvCxnSpPr>
          <p:spPr>
            <a:xfrm>
              <a:off x="3607813" y="2993303"/>
              <a:ext cx="2134434" cy="31806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4"/>
            <p:cNvCxnSpPr/>
            <p:nvPr/>
          </p:nvCxnSpPr>
          <p:spPr>
            <a:xfrm flipH="1">
              <a:off x="2857426" y="2973052"/>
              <a:ext cx="750387" cy="11983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5"/>
            <p:cNvCxnSpPr/>
            <p:nvPr/>
          </p:nvCxnSpPr>
          <p:spPr>
            <a:xfrm flipV="1">
              <a:off x="2857426" y="4171446"/>
              <a:ext cx="1323301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2"/>
            <p:cNvCxnSpPr/>
            <p:nvPr/>
          </p:nvCxnSpPr>
          <p:spPr>
            <a:xfrm>
              <a:off x="6068606" y="1693653"/>
              <a:ext cx="607456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3"/>
            <p:cNvCxnSpPr/>
            <p:nvPr/>
          </p:nvCxnSpPr>
          <p:spPr>
            <a:xfrm flipV="1">
              <a:off x="6676063" y="2152283"/>
              <a:ext cx="820661" cy="115908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4"/>
            <p:cNvCxnSpPr/>
            <p:nvPr/>
          </p:nvCxnSpPr>
          <p:spPr>
            <a:xfrm>
              <a:off x="5742248" y="3311366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5"/>
            <p:cNvCxnSpPr/>
            <p:nvPr/>
          </p:nvCxnSpPr>
          <p:spPr>
            <a:xfrm flipV="1">
              <a:off x="8237582" y="3311366"/>
              <a:ext cx="906420" cy="27756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723" y="1236214"/>
              <a:ext cx="194148" cy="91606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723" y="1587632"/>
              <a:ext cx="1647279" cy="56465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606" y="1693653"/>
              <a:ext cx="1428117" cy="45863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728" y="3311366"/>
              <a:ext cx="1561520" cy="8600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2248" y="3311366"/>
              <a:ext cx="493111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582" y="-300"/>
              <a:ext cx="906420" cy="158793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872" y="1236214"/>
              <a:ext cx="1453130" cy="3514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942" y="3369737"/>
              <a:ext cx="70274" cy="147119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2915" y="3765230"/>
              <a:ext cx="1253027" cy="10756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942" y="4171446"/>
              <a:ext cx="1031484" cy="6694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0" y="3765230"/>
              <a:ext cx="572915" cy="5289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813" y="2993303"/>
              <a:ext cx="572914" cy="117814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728" y="4171446"/>
              <a:ext cx="2054631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0937" y="4902871"/>
              <a:ext cx="264422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359" y="3311366"/>
              <a:ext cx="440703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359" y="4902871"/>
              <a:ext cx="1528169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528" y="3588926"/>
              <a:ext cx="474054" cy="1554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063" y="3311366"/>
              <a:ext cx="1087465" cy="18321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2915" y="3765230"/>
              <a:ext cx="561003" cy="137827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426" y="4171446"/>
              <a:ext cx="590781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0" y="4294144"/>
              <a:ext cx="1133918" cy="84935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207" y="4171446"/>
              <a:ext cx="732520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942" y="4840926"/>
              <a:ext cx="1622265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918" y="4840926"/>
              <a:ext cx="692024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011" y="4902871"/>
              <a:ext cx="1426926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207" y="4902871"/>
              <a:ext cx="1095803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728" y="4171446"/>
              <a:ext cx="363283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818" y="-300"/>
              <a:ext cx="1280422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342" y="-300"/>
              <a:ext cx="1754477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011" y="4902871"/>
              <a:ext cx="1691348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942" y="4840926"/>
              <a:ext cx="294199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7" y="2416973"/>
            <a:ext cx="10515600" cy="77707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  <p:sp>
        <p:nvSpPr>
          <p:cNvPr id="94" name="内容占位符 93"/>
          <p:cNvSpPr>
            <a:spLocks noGrp="1"/>
          </p:cNvSpPr>
          <p:nvPr>
            <p:ph sz="quarter" idx="13"/>
          </p:nvPr>
        </p:nvSpPr>
        <p:spPr>
          <a:xfrm>
            <a:off x="871537" y="3249809"/>
            <a:ext cx="10515600" cy="38343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64426" y="365125"/>
            <a:ext cx="78937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8418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乐租在线家具租售平台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zh-CN" altLang="en-US"/>
              <a:t>李琪 </a:t>
            </a:r>
            <a:r>
              <a:rPr lang="en-US" altLang="zh-CN"/>
              <a:t>10.18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乐租线上家具租售平台（框架）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此项目面对共享经济风口，针对家居业推出的共享家具租赁平台。平台以B2B2C模式推广业务，鼓励“以租代买”的方式为用户带来使用上的便利和效率的提升。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平台建设将分为：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a）线上租赁服务系统（移动端、门户网站）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b）家具租赁服务管理系统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平台建成后，可通过互联网将供需关系扁平化、透明化，将内部管理体系化、标准化、移动化。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乐租线上家具租售平台（核心需求）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619885"/>
            <a:ext cx="10515600" cy="4351338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依据建设原则，平台可分为三个子系统</a:t>
            </a:r>
            <a:r>
              <a:rPr lang="zh-CN" altLang="en-US">
                <a:solidFill>
                  <a:srgbClr val="FF0000"/>
                </a:solidFill>
              </a:rPr>
              <a:t>（交易系统、会员系统、进销存系统）</a:t>
            </a:r>
            <a:r>
              <a:rPr lang="zh-CN" altLang="en-US"/>
              <a:t>设计，系统间共享数据库，实现以下核心功能：</a:t>
            </a:r>
            <a:endParaRPr lang="zh-CN" altLang="en-US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/>
              <a:t>用户在线咨询、预约、交易等售前、售中环节；</a:t>
            </a:r>
            <a:endParaRPr lang="zh-CN" altLang="en-US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/>
              <a:t>商户及其员工的管理平台（微信平台、PC）；信息化统计（查询订单、产品）；商户分成（平台提供优惠券方式）</a:t>
            </a:r>
            <a:endParaRPr lang="zh-CN" altLang="en-US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/>
              <a:t>货物跟踪、销售信息查找、库存管理（自动匹配）；</a:t>
            </a:r>
            <a:endParaRPr lang="zh-CN" altLang="en-US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/>
              <a:t>商家日活（签到、优惠券、活动分享）</a:t>
            </a:r>
            <a:endParaRPr lang="zh-CN" altLang="en-US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/>
              <a:t>小程序应用（提供微信商城的同时，开发小程序版本以优化体验）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7785" y="1191260"/>
            <a:ext cx="13589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+mn-ea"/>
              </a:rPr>
              <a:t>乐 租</a:t>
            </a:r>
            <a:endParaRPr lang="zh-CN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7785" y="4772025"/>
            <a:ext cx="16294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+mn-ea"/>
              </a:rPr>
              <a:t>销售商</a:t>
            </a:r>
            <a:endParaRPr lang="zh-CN" altLang="zh-CN" sz="360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1930" y="1191260"/>
            <a:ext cx="15792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+mn-ea"/>
              </a:rPr>
              <a:t>生产商</a:t>
            </a:r>
            <a:endParaRPr lang="zh-CN" altLang="zh-CN" sz="360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1930" y="4772025"/>
            <a:ext cx="15792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+mn-ea"/>
              </a:rPr>
              <a:t>消费者</a:t>
            </a:r>
            <a:endParaRPr lang="zh-CN" altLang="zh-CN" sz="3600">
              <a:latin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305050" y="1946910"/>
            <a:ext cx="0" cy="2675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768475" y="1997710"/>
            <a:ext cx="17145" cy="254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66745" y="5049520"/>
            <a:ext cx="416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66110" y="1280795"/>
            <a:ext cx="416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166110" y="1647825"/>
            <a:ext cx="4148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166110" y="5412740"/>
            <a:ext cx="4148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326120" y="1980565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64740" y="2193925"/>
            <a:ext cx="321945" cy="225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平台资源</a:t>
            </a:r>
            <a:endParaRPr lang="zh-CN" altLang="en-US" sz="1600"/>
          </a:p>
          <a:p>
            <a:endParaRPr lang="zh-CN" altLang="en-US" sz="1400"/>
          </a:p>
          <a:p>
            <a:r>
              <a:rPr lang="zh-CN" altLang="en-US" sz="1600"/>
              <a:t>返利</a:t>
            </a:r>
            <a:endParaRPr lang="zh-CN" altLang="en-US" sz="1600"/>
          </a:p>
          <a:p>
            <a:r>
              <a:rPr lang="zh-CN" altLang="en-US" sz="1600"/>
              <a:t>样品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1336675" y="2193925"/>
            <a:ext cx="321945" cy="2316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业务拓展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场地合作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3692525" y="4664075"/>
            <a:ext cx="30289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专业的售前指导、租赁服务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3616325" y="5492115"/>
            <a:ext cx="273431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就近挑选实物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3872865" y="842010"/>
            <a:ext cx="27527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订单与宣传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3968750" y="1720215"/>
            <a:ext cx="27527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产品售后服务、</a:t>
            </a:r>
            <a:r>
              <a:rPr lang="en-US" altLang="zh-CN" sz="1600"/>
              <a:t>OEM</a:t>
            </a:r>
            <a:endParaRPr lang="en-US" altLang="zh-CN" sz="1600"/>
          </a:p>
        </p:txBody>
      </p:sp>
      <p:sp>
        <p:nvSpPr>
          <p:cNvPr id="22" name="标题 21"/>
          <p:cNvSpPr/>
          <p:nvPr>
            <p:ph type="title" orient="vert"/>
          </p:nvPr>
        </p:nvSpPr>
        <p:spPr>
          <a:xfrm>
            <a:off x="10573951" y="660400"/>
            <a:ext cx="789373" cy="5811838"/>
          </a:xfrm>
        </p:spPr>
        <p:txBody>
          <a:bodyPr/>
          <a:p>
            <a:pPr algn="l"/>
            <a:r>
              <a:rPr lang="zh-CN" altLang="en-US"/>
              <a:t>核心关系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896985" y="2031365"/>
            <a:ext cx="9525" cy="237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88910" y="2605405"/>
            <a:ext cx="46672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认知品牌</a:t>
            </a:r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8994140" y="2673350"/>
            <a:ext cx="46672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塑造品牌</a:t>
            </a:r>
            <a:endParaRPr lang="zh-CN" altLang="en-US" sz="16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453765" y="2218055"/>
            <a:ext cx="4054475" cy="198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267710" y="2556510"/>
            <a:ext cx="3877945" cy="1964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620000">
            <a:off x="3808095" y="2969895"/>
            <a:ext cx="39966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综合服务（设计、配送、安装、售后）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 rot="1620000">
            <a:off x="2985135" y="3500755"/>
            <a:ext cx="39966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优惠、便捷的租售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货物进销存说明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005580" y="310515"/>
            <a:ext cx="4180205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 descr="工作流程图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096135" y="310515"/>
            <a:ext cx="7999095" cy="5912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7495" y="1371600"/>
            <a:ext cx="181927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说明：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业主要求上述服务人员所涉及业务流程，全部需要纳入系统管理；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700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700"/>
</p:tagLst>
</file>

<file path=ppt/tags/tag3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TEMPLATE_THUMBS_INDEX" val="1、2、3、5、9、10、13、17、24、27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1"/>
  <p:tag name="KSO_WM_SLIDE_INDEX" val="1"/>
  <p:tag name="KSO_WM_SLIDE_ITEM_CNT" val="0"/>
  <p:tag name="KSO_WM_SLIDE_TYPE" val="title"/>
  <p:tag name="KSO_WM_TEMPLATE_THUMBS_INDEX" val="1、2、3、5、9、10、13、17、24、27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仿宋</vt:lpstr>
      <vt:lpstr>自定义设计方案</vt:lpstr>
      <vt:lpstr>PowerPoint 演示文稿</vt:lpstr>
      <vt:lpstr>PowerPoint 演示文稿</vt:lpstr>
      <vt:lpstr>乐租线上家具租售平台</vt:lpstr>
      <vt:lpstr>IOS风朦胧小清新模板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2017-10-18T11:37:47Z</dcterms:created>
  <dcterms:modified xsi:type="dcterms:W3CDTF">2017-10-18T12:36:49Z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