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3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0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7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4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969-5D9B-4196-8DE3-4FD42DE45B4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1CCD-FC5C-4790-8E6E-B93F7265D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중간평가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8538" y="6031523"/>
            <a:ext cx="319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2023254009 </a:t>
            </a:r>
            <a:r>
              <a:rPr lang="ko-KR" altLang="en-US" dirty="0" smtClean="0"/>
              <a:t>최현동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5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" y="533400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사용 데이터 셋</a:t>
            </a:r>
            <a:r>
              <a:rPr lang="en-US" altLang="ko-KR" b="1" dirty="0" smtClean="0"/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041231"/>
            <a:ext cx="10633696" cy="40514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920" y="5270500"/>
            <a:ext cx="1086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UCI Machine Learning Repository</a:t>
            </a:r>
            <a:br>
              <a:rPr lang="en-US" altLang="ko-KR" dirty="0" smtClean="0"/>
            </a:br>
            <a:r>
              <a:rPr lang="en-US" altLang="ko-KR" dirty="0" smtClean="0"/>
              <a:t>- 1970</a:t>
            </a:r>
            <a:r>
              <a:rPr lang="ko-KR" altLang="en-US" dirty="0"/>
              <a:t>년대 후반과 </a:t>
            </a:r>
            <a:r>
              <a:rPr lang="en-US" altLang="ko-KR" dirty="0"/>
              <a:t>1980</a:t>
            </a:r>
            <a:r>
              <a:rPr lang="ko-KR" altLang="en-US" dirty="0"/>
              <a:t>년대 초반의 자동차 연비를 예측</a:t>
            </a:r>
          </a:p>
        </p:txBody>
      </p:sp>
    </p:spTree>
    <p:extLst>
      <p:ext uri="{BB962C8B-B14F-4D97-AF65-F5344CB8AC3E}">
        <p14:creationId xmlns:p14="http://schemas.microsoft.com/office/powerpoint/2010/main" val="34003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9400" y="364490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MPG : </a:t>
            </a:r>
            <a:r>
              <a:rPr lang="ko-KR" altLang="en-US" dirty="0" smtClean="0"/>
              <a:t>연비</a:t>
            </a:r>
            <a:endParaRPr lang="en-US" altLang="ko-KR" dirty="0" smtClean="0"/>
          </a:p>
          <a:p>
            <a:r>
              <a:rPr lang="en-US" altLang="ko-KR" dirty="0" smtClean="0"/>
              <a:t>- Cylinders : </a:t>
            </a:r>
            <a:r>
              <a:rPr lang="ko-KR" altLang="en-US" dirty="0" smtClean="0"/>
              <a:t>엔진의 </a:t>
            </a:r>
            <a:r>
              <a:rPr lang="en-US" altLang="ko-KR" dirty="0" smtClean="0"/>
              <a:t>Cylinder</a:t>
            </a:r>
            <a:r>
              <a:rPr lang="ko-KR" altLang="en-US" dirty="0" smtClean="0"/>
              <a:t>의 수</a:t>
            </a:r>
            <a:endParaRPr lang="en-US" altLang="ko-KR" dirty="0" smtClean="0"/>
          </a:p>
          <a:p>
            <a:r>
              <a:rPr lang="en-US" altLang="ko-KR" dirty="0" smtClean="0"/>
              <a:t>- Displacement : </a:t>
            </a:r>
            <a:r>
              <a:rPr lang="ko-KR" altLang="en-US" dirty="0" smtClean="0"/>
              <a:t>배기량</a:t>
            </a:r>
            <a:endParaRPr lang="en-US" altLang="ko-KR" dirty="0" smtClean="0"/>
          </a:p>
          <a:p>
            <a:r>
              <a:rPr lang="en-US" altLang="ko-KR" dirty="0" smtClean="0"/>
              <a:t>- Horsepower : </a:t>
            </a:r>
            <a:r>
              <a:rPr lang="ko-KR" altLang="en-US" dirty="0" smtClean="0"/>
              <a:t>엔진 마력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ko-KR" altLang="en-US" dirty="0" smtClean="0"/>
              <a:t>차량 무게</a:t>
            </a:r>
            <a:endParaRPr lang="en-US" altLang="ko-KR" dirty="0" smtClean="0"/>
          </a:p>
          <a:p>
            <a:r>
              <a:rPr lang="en-US" altLang="ko-KR" dirty="0" smtClean="0"/>
              <a:t>- Acceleration : </a:t>
            </a:r>
            <a:r>
              <a:rPr lang="ko-KR" altLang="en-US" dirty="0" smtClean="0"/>
              <a:t>가속도</a:t>
            </a:r>
            <a:endParaRPr lang="en-US" altLang="ko-KR" dirty="0" smtClean="0"/>
          </a:p>
          <a:p>
            <a:r>
              <a:rPr lang="en-US" altLang="ko-KR" dirty="0" smtClean="0"/>
              <a:t>- Model Year : </a:t>
            </a:r>
            <a:r>
              <a:rPr lang="ko-KR" altLang="en-US" dirty="0" smtClean="0"/>
              <a:t>차량 출시 연도</a:t>
            </a:r>
            <a:endParaRPr lang="en-US" altLang="ko-KR" dirty="0"/>
          </a:p>
          <a:p>
            <a:r>
              <a:rPr lang="en-US" altLang="ko-KR" dirty="0" smtClean="0"/>
              <a:t>- Origin : </a:t>
            </a:r>
            <a:r>
              <a:rPr lang="ko-KR" altLang="en-US" dirty="0" smtClean="0"/>
              <a:t>차량 출시 국가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Modelname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차량 모델명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3644899"/>
            <a:ext cx="3267276" cy="27046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4" y="965200"/>
            <a:ext cx="8105976" cy="2355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020" y="3875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구조</a:t>
            </a:r>
            <a:r>
              <a:rPr lang="en-US" altLang="ko-KR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988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0" y="387575"/>
            <a:ext cx="110490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기본 구조 및 상관관계 시각화</a:t>
            </a:r>
            <a:r>
              <a:rPr lang="en-US" altLang="ko-KR" b="1" dirty="0" smtClean="0"/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841867"/>
            <a:ext cx="5905500" cy="5435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2" y="1047439"/>
            <a:ext cx="5093168" cy="37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2" y="1430007"/>
            <a:ext cx="5249008" cy="473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" y="3875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데이터 정제</a:t>
            </a:r>
            <a:r>
              <a:rPr lang="en-US" altLang="ko-KR" b="1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512" y="7812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3-1. </a:t>
            </a:r>
            <a:r>
              <a:rPr lang="ko-KR" altLang="en-US" b="1" dirty="0" err="1" smtClean="0"/>
              <a:t>결측치</a:t>
            </a:r>
            <a:r>
              <a:rPr lang="ko-KR" altLang="en-US" b="1" dirty="0" smtClean="0"/>
              <a:t> 처리</a:t>
            </a:r>
            <a:r>
              <a:rPr lang="en-US" altLang="ko-KR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89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020" y="3875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범주형 데이터 처리</a:t>
            </a:r>
            <a:r>
              <a:rPr lang="en-US" altLang="ko-KR" b="1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975" y="1020534"/>
            <a:ext cx="581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origin : USA, Europe, Japan</a:t>
            </a:r>
          </a:p>
          <a:p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- </a:t>
            </a:r>
            <a:r>
              <a:rPr lang="en-US" altLang="ko-KR" smtClean="0"/>
              <a:t>OneHotEncoder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895406"/>
            <a:ext cx="509658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0" y="3875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5. </a:t>
            </a:r>
            <a:r>
              <a:rPr lang="ko-KR" altLang="en-US" b="1" dirty="0" smtClean="0"/>
              <a:t>특성 스케일링</a:t>
            </a:r>
            <a:r>
              <a:rPr lang="en-US" altLang="ko-KR" b="1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218" y="889112"/>
            <a:ext cx="708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다중모드</a:t>
            </a:r>
            <a:r>
              <a:rPr lang="ko-KR" altLang="en-US" dirty="0" smtClean="0"/>
              <a:t> 분포 </a:t>
            </a:r>
            <a:r>
              <a:rPr lang="en-US" altLang="ko-KR" dirty="0" smtClean="0"/>
              <a:t>Horsepower</a:t>
            </a:r>
            <a:r>
              <a:rPr lang="ko-KR" altLang="en-US" dirty="0" smtClean="0"/>
              <a:t>와 유사성을 나타내는 특성을 생성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8" y="2313979"/>
            <a:ext cx="536332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120" y="362175"/>
            <a:ext cx="110490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6. </a:t>
            </a:r>
            <a:r>
              <a:rPr lang="ko-KR" altLang="en-US" b="1" dirty="0" smtClean="0"/>
              <a:t>모델 선택과 훈련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979334"/>
            <a:ext cx="6258798" cy="3991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218" y="889112"/>
            <a:ext cx="708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Random Forest </a:t>
            </a:r>
            <a:r>
              <a:rPr lang="ko-KR" altLang="en-US" dirty="0" smtClean="0"/>
              <a:t>모델 선택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도출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076256"/>
            <a:ext cx="9403226" cy="2238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362175"/>
            <a:ext cx="11049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모델 </a:t>
            </a:r>
            <a:r>
              <a:rPr lang="ko-KR" altLang="en-US" b="1" dirty="0" err="1" smtClean="0"/>
              <a:t>세부튜닝</a:t>
            </a:r>
            <a:r>
              <a:rPr lang="ko-KR" altLang="en-US" b="1" dirty="0" smtClean="0"/>
              <a:t> 및 최종 결과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11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127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중간평가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중간평가 (전반)</dc:title>
  <dc:creator>최현동</dc:creator>
  <cp:lastModifiedBy>최현동</cp:lastModifiedBy>
  <cp:revision>51</cp:revision>
  <dcterms:created xsi:type="dcterms:W3CDTF">2023-10-22T06:44:10Z</dcterms:created>
  <dcterms:modified xsi:type="dcterms:W3CDTF">2023-10-30T01:11:59Z</dcterms:modified>
</cp:coreProperties>
</file>