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BB68-A26E-4283-9A6E-012586C59F4E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C785-62A2-43D3-9730-80523057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4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BB68-A26E-4283-9A6E-012586C59F4E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C785-62A2-43D3-9730-80523057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4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BB68-A26E-4283-9A6E-012586C59F4E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C785-62A2-43D3-9730-80523057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22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BB68-A26E-4283-9A6E-012586C59F4E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C785-62A2-43D3-9730-80523057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5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BB68-A26E-4283-9A6E-012586C59F4E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C785-62A2-43D3-9730-80523057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7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BB68-A26E-4283-9A6E-012586C59F4E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C785-62A2-43D3-9730-80523057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0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BB68-A26E-4283-9A6E-012586C59F4E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C785-62A2-43D3-9730-80523057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6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BB68-A26E-4283-9A6E-012586C59F4E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C785-62A2-43D3-9730-80523057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BB68-A26E-4283-9A6E-012586C59F4E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C785-62A2-43D3-9730-80523057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9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BB68-A26E-4283-9A6E-012586C59F4E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C785-62A2-43D3-9730-80523057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84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BB68-A26E-4283-9A6E-012586C59F4E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C785-62A2-43D3-9730-80523057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0BB68-A26E-4283-9A6E-012586C59F4E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4C785-62A2-43D3-9730-80523057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7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23C71F-8A13-4931-A763-4F9A70E77D2C}"/>
              </a:ext>
            </a:extLst>
          </p:cNvPr>
          <p:cNvSpPr txBox="1">
            <a:spLocks/>
          </p:cNvSpPr>
          <p:nvPr/>
        </p:nvSpPr>
        <p:spPr>
          <a:xfrm>
            <a:off x="560400" y="2980086"/>
            <a:ext cx="11330246" cy="611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영상처리 실제 프로젝트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차량 </a:t>
            </a:r>
            <a:r>
              <a:rPr lang="ko-KR" altLang="en-US" dirty="0" smtClean="0"/>
              <a:t>위치 추정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3620" y="6066263"/>
            <a:ext cx="4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산업인공지능학과 </a:t>
            </a:r>
            <a:r>
              <a:rPr lang="en-US" altLang="ko-KR" dirty="0" smtClean="0"/>
              <a:t>2023254009 </a:t>
            </a:r>
            <a:r>
              <a:rPr lang="ko-KR" altLang="en-US" dirty="0" smtClean="0"/>
              <a:t>최현동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13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41326" y="263746"/>
            <a:ext cx="43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프로그램 구현에 필요한 변수 선언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08" y="263746"/>
            <a:ext cx="6560763" cy="54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2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71509" y="367253"/>
            <a:ext cx="4323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차량 위치 추정에 필요한 </a:t>
            </a:r>
            <a:r>
              <a:rPr lang="en-US" altLang="ko-KR" dirty="0" smtClean="0"/>
              <a:t>Image Read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- 5</a:t>
            </a:r>
            <a:r>
              <a:rPr lang="ko-KR" altLang="en-US" dirty="0" smtClean="0"/>
              <a:t>프레임 이미지 사용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85" y="246424"/>
            <a:ext cx="5925377" cy="596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4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58892" y="495588"/>
            <a:ext cx="43238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==0</a:t>
            </a:r>
            <a:r>
              <a:rPr lang="ko-KR" altLang="en-US" dirty="0" err="1" smtClean="0"/>
              <a:t>일경우</a:t>
            </a:r>
            <a:r>
              <a:rPr lang="ko-KR" altLang="en-US" dirty="0" smtClean="0"/>
              <a:t> 동일한 첫번째 이미지를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 위치 설정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이후 이전 이미지와 현재 이미지에서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err="1" smtClean="0"/>
              <a:t>키포인트와</a:t>
            </a:r>
            <a:r>
              <a:rPr lang="ko-KR" altLang="en-US" dirty="0" smtClean="0"/>
              <a:t> 기술자를 획득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질의 기술자와 훈련 기</a:t>
            </a:r>
            <a:r>
              <a:rPr lang="ko-KR" altLang="en-US" dirty="0" smtClean="0"/>
              <a:t>술</a:t>
            </a:r>
            <a:r>
              <a:rPr lang="ko-KR" altLang="en-US" dirty="0" smtClean="0"/>
              <a:t>자와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매칭 결과 획득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매칭 결과 오름차순 정렬</a:t>
            </a:r>
            <a:r>
              <a:rPr lang="en-US" altLang="ko-KR" dirty="0" smtClean="0"/>
              <a:t>(Distance </a:t>
            </a:r>
            <a:r>
              <a:rPr lang="ko-KR" altLang="en-US" dirty="0" smtClean="0"/>
              <a:t>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후 상위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 추출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최상위 </a:t>
            </a:r>
            <a:r>
              <a:rPr lang="ko-KR" altLang="en-US" dirty="0" err="1" smtClean="0"/>
              <a:t>굿매치의</a:t>
            </a:r>
            <a:r>
              <a:rPr lang="ko-KR" altLang="en-US" dirty="0" smtClean="0"/>
              <a:t> 질의 기술자 인덱스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훈련 기술자 인덱스를 이용하여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키포인트에서 </a:t>
            </a:r>
            <a:r>
              <a:rPr lang="en-US" altLang="ko-KR" dirty="0" smtClean="0"/>
              <a:t>x,</a:t>
            </a:r>
            <a:r>
              <a:rPr lang="ko-KR" altLang="en-US" dirty="0"/>
              <a:t> </a:t>
            </a:r>
            <a:r>
              <a:rPr lang="en-US" altLang="ko-KR" dirty="0" smtClean="0"/>
              <a:t>y, angle </a:t>
            </a:r>
            <a:r>
              <a:rPr lang="ko-KR" altLang="en-US" dirty="0" smtClean="0"/>
              <a:t>획득하여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차이 계산</a:t>
            </a:r>
            <a:r>
              <a:rPr lang="en-US" altLang="ko-KR" dirty="0" smtClean="0"/>
              <a:t>. angle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Radian</a:t>
            </a:r>
            <a:r>
              <a:rPr lang="ko-KR" altLang="en-US" dirty="0" smtClean="0"/>
              <a:t>으로 계산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==0</a:t>
            </a:r>
            <a:r>
              <a:rPr lang="ko-KR" altLang="en-US" dirty="0" err="1" smtClean="0"/>
              <a:t>일경우</a:t>
            </a:r>
            <a:r>
              <a:rPr lang="ko-KR" altLang="en-US" dirty="0" smtClean="0"/>
              <a:t> 초기값 변수에 저장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57" y="323098"/>
            <a:ext cx="6887536" cy="29722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57" y="3525917"/>
            <a:ext cx="6870514" cy="271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3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95" y="150786"/>
            <a:ext cx="7305623" cy="64547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97602" y="241993"/>
            <a:ext cx="43238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파일 저장 시 소수점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번째까지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하기 위한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결과값 변수에 누적 계산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파일에 결과 값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Close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77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39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최현동</dc:creator>
  <cp:lastModifiedBy>최현동</cp:lastModifiedBy>
  <cp:revision>45</cp:revision>
  <dcterms:created xsi:type="dcterms:W3CDTF">2023-11-20T01:51:01Z</dcterms:created>
  <dcterms:modified xsi:type="dcterms:W3CDTF">2023-12-19T08:08:51Z</dcterms:modified>
</cp:coreProperties>
</file>