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1" r:id="rId3"/>
    <p:sldId id="258" r:id="rId4"/>
    <p:sldId id="263" r:id="rId5"/>
    <p:sldId id="265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19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17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4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00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5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41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94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48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5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5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C8C8-A1B6-4AF9-B394-919D6C42A32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75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DC8C8-A1B6-4AF9-B394-919D6C42A325}" type="datetimeFigureOut">
              <a:rPr lang="ko-KR" altLang="en-US" smtClean="0"/>
              <a:t>2024-05-01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865C-EC50-438E-B702-7001ED8E3A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47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07370" y="1932708"/>
            <a:ext cx="8001000" cy="2971801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산업컴퓨터비전실제</a:t>
            </a:r>
            <a:r>
              <a:rPr lang="en-US" altLang="ko-KR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6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중간 프로젝트 </a:t>
            </a:r>
            <a:endParaRPr lang="ko-KR" altLang="en-US" sz="6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91501" y="5415148"/>
            <a:ext cx="2861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학과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산업인공지능학과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학번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2023254009</a:t>
            </a: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 현 동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452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2509" y="950026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latin typeface="+mn-ea"/>
              </a:rPr>
              <a:t>- </a:t>
            </a:r>
            <a:r>
              <a:rPr lang="ko-KR" altLang="en-US" sz="4800" dirty="0" smtClean="0">
                <a:latin typeface="+mn-ea"/>
              </a:rPr>
              <a:t>목차</a:t>
            </a:r>
            <a:endParaRPr lang="en-US" altLang="ko-KR" sz="48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4800" dirty="0" smtClean="0">
                <a:latin typeface="+mn-ea"/>
              </a:rPr>
              <a:t>  1. </a:t>
            </a:r>
            <a:r>
              <a:rPr lang="ko-KR" altLang="en-US" sz="4800" dirty="0" smtClean="0">
                <a:latin typeface="+mn-ea"/>
              </a:rPr>
              <a:t>주제 및 사용 알고리즘 설명</a:t>
            </a:r>
            <a:endParaRPr lang="en-US" altLang="ko-KR" sz="4800" dirty="0" smtClean="0">
              <a:latin typeface="+mn-ea"/>
            </a:endParaRPr>
          </a:p>
          <a:p>
            <a:endParaRPr lang="en-US" altLang="ko-KR" sz="4800" dirty="0">
              <a:latin typeface="+mn-ea"/>
            </a:endParaRPr>
          </a:p>
          <a:p>
            <a:r>
              <a:rPr lang="en-US" altLang="ko-KR" sz="4800" dirty="0" smtClean="0">
                <a:latin typeface="+mn-ea"/>
              </a:rPr>
              <a:t>  2.</a:t>
            </a:r>
            <a:r>
              <a:rPr lang="ko-KR" altLang="en-US" sz="4800" dirty="0" smtClean="0">
                <a:latin typeface="+mn-ea"/>
              </a:rPr>
              <a:t> 코드 및 중간 이미지</a:t>
            </a:r>
            <a:endParaRPr lang="en-US" altLang="ko-KR" sz="4800" dirty="0" smtClean="0">
              <a:latin typeface="+mn-ea"/>
            </a:endParaRPr>
          </a:p>
          <a:p>
            <a:endParaRPr lang="en-US" altLang="ko-KR" sz="4800" dirty="0">
              <a:latin typeface="+mn-ea"/>
            </a:endParaRPr>
          </a:p>
          <a:p>
            <a:r>
              <a:rPr lang="en-US" altLang="ko-KR" sz="4800" dirty="0" smtClean="0">
                <a:latin typeface="+mn-ea"/>
              </a:rPr>
              <a:t>  3. </a:t>
            </a:r>
            <a:r>
              <a:rPr lang="ko-KR" altLang="en-US" sz="4800" dirty="0" smtClean="0">
                <a:latin typeface="+mn-ea"/>
              </a:rPr>
              <a:t>결과 및 고찰</a:t>
            </a:r>
            <a:endParaRPr lang="ko-KR" altLang="en-US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085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06" y="819397"/>
            <a:ext cx="1145968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latin typeface="+mn-ea"/>
              </a:rPr>
              <a:t>1. </a:t>
            </a:r>
            <a:r>
              <a:rPr lang="ko-KR" altLang="en-US" sz="3200" dirty="0" smtClean="0">
                <a:latin typeface="+mn-ea"/>
              </a:rPr>
              <a:t>주제</a:t>
            </a:r>
            <a:endParaRPr lang="en-US" altLang="ko-KR" sz="3200" dirty="0" smtClean="0">
              <a:latin typeface="+mn-ea"/>
            </a:endParaRPr>
          </a:p>
          <a:p>
            <a:r>
              <a:rPr lang="en-US" altLang="ko-KR" sz="3200" dirty="0" smtClean="0">
                <a:latin typeface="+mn-ea"/>
              </a:rPr>
              <a:t>   - </a:t>
            </a:r>
            <a:r>
              <a:rPr lang="ko-KR" altLang="en-US" sz="3200" dirty="0" smtClean="0">
                <a:latin typeface="+mn-ea"/>
              </a:rPr>
              <a:t>이미지에서 빨간색 차량 검출</a:t>
            </a:r>
            <a:endParaRPr lang="en-US" altLang="ko-KR" sz="3200" dirty="0" smtClean="0">
              <a:latin typeface="+mn-ea"/>
            </a:endParaRPr>
          </a:p>
          <a:p>
            <a:endParaRPr lang="en-US" altLang="ko-KR" sz="3200" dirty="0">
              <a:latin typeface="+mn-ea"/>
            </a:endParaRPr>
          </a:p>
          <a:p>
            <a:r>
              <a:rPr lang="en-US" altLang="ko-KR" sz="3200" dirty="0" smtClean="0">
                <a:latin typeface="+mn-ea"/>
              </a:rPr>
              <a:t>1-1. </a:t>
            </a:r>
            <a:r>
              <a:rPr lang="ko-KR" altLang="en-US" sz="3200" dirty="0" smtClean="0">
                <a:latin typeface="+mn-ea"/>
              </a:rPr>
              <a:t>사용 알고리즘</a:t>
            </a:r>
            <a:endParaRPr lang="en-US" altLang="ko-KR" sz="3200" dirty="0" smtClean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  - </a:t>
            </a:r>
            <a:r>
              <a:rPr lang="en-US" altLang="ko-KR" sz="3200" dirty="0" err="1" smtClean="0">
                <a:latin typeface="+mn-ea"/>
              </a:rPr>
              <a:t>inrange</a:t>
            </a:r>
            <a:endParaRPr lang="en-US" altLang="ko-KR" sz="3200" dirty="0" smtClean="0">
              <a:latin typeface="+mn-ea"/>
            </a:endParaRPr>
          </a:p>
          <a:p>
            <a:r>
              <a:rPr lang="en-US" altLang="ko-KR" sz="3200" dirty="0" smtClean="0">
                <a:latin typeface="+mn-ea"/>
              </a:rPr>
              <a:t>   - </a:t>
            </a:r>
            <a:r>
              <a:rPr lang="en-US" altLang="ko-KR" sz="3200" dirty="0" err="1" smtClean="0">
                <a:latin typeface="+mn-ea"/>
              </a:rPr>
              <a:t>medianBlur</a:t>
            </a:r>
            <a:endParaRPr lang="en-US" altLang="ko-KR" sz="3200" dirty="0" smtClean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  - </a:t>
            </a:r>
            <a:r>
              <a:rPr lang="en-US" altLang="ko-KR" sz="3200" dirty="0" err="1" smtClean="0">
                <a:latin typeface="+mn-ea"/>
              </a:rPr>
              <a:t>morphologyEx</a:t>
            </a:r>
            <a:endParaRPr lang="en-US" altLang="ko-KR" sz="3200" dirty="0" smtClean="0">
              <a:latin typeface="+mn-ea"/>
            </a:endParaRPr>
          </a:p>
          <a:p>
            <a:r>
              <a:rPr lang="en-US" altLang="ko-KR" sz="3200" dirty="0">
                <a:latin typeface="+mn-ea"/>
              </a:rPr>
              <a:t> </a:t>
            </a:r>
            <a:r>
              <a:rPr lang="en-US" altLang="ko-KR" sz="3200" dirty="0" smtClean="0">
                <a:latin typeface="+mn-ea"/>
              </a:rPr>
              <a:t>  - </a:t>
            </a:r>
            <a:r>
              <a:rPr lang="en-US" altLang="ko-KR" sz="3200" dirty="0" err="1" smtClean="0">
                <a:latin typeface="+mn-ea"/>
              </a:rPr>
              <a:t>findContours</a:t>
            </a:r>
            <a:endParaRPr lang="ko-KR" altLang="en-US" sz="3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678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002" y="558140"/>
            <a:ext cx="1145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및 중간 이미지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24" y="1227636"/>
            <a:ext cx="5334744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0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002" y="308758"/>
            <a:ext cx="1145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및 중간 이미지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95" y="819397"/>
            <a:ext cx="4280531" cy="267194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266" y="819397"/>
            <a:ext cx="4191990" cy="26719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025" y="4012664"/>
            <a:ext cx="4291601" cy="2328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2525" y="3610099"/>
            <a:ext cx="225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Red Mask Image&gt;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786254" y="3610099"/>
            <a:ext cx="285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Red Mask +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 Image &gt;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2525" y="6398408"/>
            <a:ext cx="285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HSV -&gt; BGR Image&gt;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8266" y="4098185"/>
            <a:ext cx="4191990" cy="22180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24157" y="6434971"/>
            <a:ext cx="1980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Binary Image&gt;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62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269337" y="1018640"/>
            <a:ext cx="7401958" cy="5512789"/>
            <a:chOff x="269337" y="1018640"/>
            <a:chExt cx="7401958" cy="629587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9337" y="1018640"/>
              <a:ext cx="7401958" cy="322942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9337" y="3913610"/>
              <a:ext cx="7401958" cy="3400900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95002" y="308758"/>
            <a:ext cx="1145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및 중간 이미지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54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002" y="308758"/>
            <a:ext cx="11459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코드 및 중간 이미지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49" y="890649"/>
            <a:ext cx="5681172" cy="333431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085" y="890649"/>
            <a:ext cx="5681172" cy="33343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87277" y="4354393"/>
            <a:ext cx="336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침식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팽창 연산 후 </a:t>
            </a:r>
            <a:r>
              <a:rPr lang="en-US" altLang="ko-KR" dirty="0" smtClean="0"/>
              <a:t>Image&gt;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01090" y="4354393"/>
            <a:ext cx="336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 </a:t>
            </a:r>
            <a:r>
              <a:rPr lang="ko-KR" altLang="en-US" dirty="0" smtClean="0"/>
              <a:t>검출 후 </a:t>
            </a:r>
            <a:r>
              <a:rPr lang="en-US" altLang="ko-KR" dirty="0" err="1" smtClean="0"/>
              <a:t>Rect</a:t>
            </a:r>
            <a:r>
              <a:rPr lang="en-US" altLang="ko-KR" dirty="0" smtClean="0"/>
              <a:t> Draw</a:t>
            </a:r>
            <a:r>
              <a:rPr lang="ko-KR" altLang="en-US" dirty="0" smtClean="0"/>
              <a:t> </a:t>
            </a:r>
            <a:r>
              <a:rPr lang="en-US" altLang="ko-KR" dirty="0" smtClean="0"/>
              <a:t>Image&gt;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480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06" y="819397"/>
            <a:ext cx="1145968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3. </a:t>
            </a:r>
            <a:r>
              <a:rPr lang="ko-KR" altLang="en-US" dirty="0" smtClean="0">
                <a:latin typeface="+mn-ea"/>
              </a:rPr>
              <a:t>결과 및 고찰</a:t>
            </a:r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 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    - </a:t>
            </a:r>
            <a:r>
              <a:rPr lang="ko-KR" altLang="en-US" dirty="0" smtClean="0">
                <a:latin typeface="+mn-ea"/>
              </a:rPr>
              <a:t>위의 이미지 처럼 </a:t>
            </a:r>
            <a:r>
              <a:rPr lang="en-US" altLang="ko-KR" dirty="0" smtClean="0">
                <a:latin typeface="+mn-ea"/>
              </a:rPr>
              <a:t>Red Color</a:t>
            </a:r>
            <a:r>
              <a:rPr lang="ko-KR" altLang="en-US" dirty="0" smtClean="0">
                <a:latin typeface="+mn-ea"/>
              </a:rPr>
              <a:t>의 차량 검출은 가능함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- HSV </a:t>
            </a:r>
            <a:r>
              <a:rPr lang="ko-KR" altLang="en-US" dirty="0" smtClean="0">
                <a:latin typeface="+mn-ea"/>
              </a:rPr>
              <a:t>색상 영역에서 </a:t>
            </a:r>
            <a:r>
              <a:rPr lang="en-US" altLang="ko-KR" dirty="0" smtClean="0">
                <a:latin typeface="+mn-ea"/>
              </a:rPr>
              <a:t>Red Color</a:t>
            </a:r>
            <a:r>
              <a:rPr lang="ko-KR" altLang="en-US" dirty="0" smtClean="0">
                <a:latin typeface="+mn-ea"/>
              </a:rPr>
              <a:t>의 </a:t>
            </a:r>
            <a:r>
              <a:rPr lang="en-US" altLang="ko-KR" dirty="0" smtClean="0">
                <a:latin typeface="+mn-ea"/>
              </a:rPr>
              <a:t>H,S,V </a:t>
            </a:r>
            <a:r>
              <a:rPr lang="ko-KR" altLang="en-US" dirty="0" smtClean="0">
                <a:latin typeface="+mn-ea"/>
              </a:rPr>
              <a:t>값이 찾는게 어려움</a:t>
            </a:r>
            <a:r>
              <a:rPr lang="en-US" altLang="ko-KR" dirty="0" smtClean="0">
                <a:latin typeface="+mn-ea"/>
              </a:rPr>
              <a:t>.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dirty="0">
                <a:latin typeface="+mn-ea"/>
              </a:rPr>
              <a:t> </a:t>
            </a:r>
            <a:r>
              <a:rPr lang="en-US" altLang="ko-KR" dirty="0" smtClean="0">
                <a:latin typeface="+mn-ea"/>
              </a:rPr>
              <a:t>   - </a:t>
            </a:r>
            <a:r>
              <a:rPr lang="ko-KR" altLang="en-US" dirty="0" smtClean="0">
                <a:latin typeface="+mn-ea"/>
              </a:rPr>
              <a:t>차량이 아닌 배경에 </a:t>
            </a:r>
            <a:r>
              <a:rPr lang="en-US" altLang="ko-KR" dirty="0" smtClean="0">
                <a:latin typeface="+mn-ea"/>
              </a:rPr>
              <a:t>Red Color</a:t>
            </a:r>
            <a:r>
              <a:rPr lang="ko-KR" altLang="en-US" dirty="0" smtClean="0">
                <a:latin typeface="+mn-ea"/>
              </a:rPr>
              <a:t>가 있을 경우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en-US" dirty="0" smtClean="0">
                <a:latin typeface="+mn-ea"/>
              </a:rPr>
              <a:t>차량으로 검출이 될 수도 있는 문제점이 있음</a:t>
            </a:r>
            <a:r>
              <a:rPr lang="en-US" altLang="ko-KR" dirty="0" smtClean="0">
                <a:latin typeface="+mn-ea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35" y="1175657"/>
            <a:ext cx="3836289" cy="283502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505" y="1175657"/>
            <a:ext cx="3811978" cy="283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962313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270</TotalTime>
  <Words>171</Words>
  <Application>Microsoft Office PowerPoint</Application>
  <PresentationFormat>와이드스크린</PresentationFormat>
  <Paragraphs>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Tw Cen MT</vt:lpstr>
      <vt:lpstr>Wingdings 3</vt:lpstr>
      <vt:lpstr>New_Simple01</vt:lpstr>
      <vt:lpstr>산업컴퓨터비전실제 - 중간 프로젝트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산업컴퓨터비전실제 - 중간 프로젝트 </dc:title>
  <dc:creator>최현동</dc:creator>
  <cp:lastModifiedBy>최현동</cp:lastModifiedBy>
  <cp:revision>13</cp:revision>
  <dcterms:created xsi:type="dcterms:W3CDTF">2024-04-30T02:39:47Z</dcterms:created>
  <dcterms:modified xsi:type="dcterms:W3CDTF">2024-05-01T00:07:21Z</dcterms:modified>
</cp:coreProperties>
</file>