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61" r:id="rId3"/>
    <p:sldId id="258" r:id="rId4"/>
    <p:sldId id="263" r:id="rId5"/>
    <p:sldId id="264" r:id="rId6"/>
    <p:sldId id="259" r:id="rId7"/>
    <p:sldId id="267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DC8C8-A1B6-4AF9-B394-919D6C42A325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0865C-EC50-438E-B702-7001ED8E3A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193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DC8C8-A1B6-4AF9-B394-919D6C42A325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0865C-EC50-438E-B702-7001ED8E3A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179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DC8C8-A1B6-4AF9-B394-919D6C42A325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0865C-EC50-438E-B702-7001ED8E3A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4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DC8C8-A1B6-4AF9-B394-919D6C42A325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0865C-EC50-438E-B702-7001ED8E3A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005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DC8C8-A1B6-4AF9-B394-919D6C42A325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0865C-EC50-438E-B702-7001ED8E3AF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51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DC8C8-A1B6-4AF9-B394-919D6C42A325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0865C-EC50-438E-B702-7001ED8E3A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419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DC8C8-A1B6-4AF9-B394-919D6C42A325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0865C-EC50-438E-B702-7001ED8E3A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942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DC8C8-A1B6-4AF9-B394-919D6C42A325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0865C-EC50-438E-B702-7001ED8E3A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481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DC8C8-A1B6-4AF9-B394-919D6C42A325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0865C-EC50-438E-B702-7001ED8E3A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959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DC8C8-A1B6-4AF9-B394-919D6C42A325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0865C-EC50-438E-B702-7001ED8E3AF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5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DC8C8-A1B6-4AF9-B394-919D6C42A325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0865C-EC50-438E-B702-7001ED8E3A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759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DC8C8-A1B6-4AF9-B394-919D6C42A325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0865C-EC50-438E-B702-7001ED8E3A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47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07370" y="1932708"/>
            <a:ext cx="8001000" cy="2971801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6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산업컴퓨터비전실제</a:t>
            </a:r>
            <a:r>
              <a:rPr lang="en-US" altLang="ko-KR" sz="6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6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6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6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기말 프로젝트 </a:t>
            </a:r>
            <a:endParaRPr lang="ko-KR" altLang="en-US" sz="6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91501" y="5415148"/>
            <a:ext cx="2861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학과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산업인공지능학과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학번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2023254009</a:t>
            </a:r>
          </a:p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이름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 현 동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4528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2509" y="950026"/>
            <a:ext cx="10972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latin typeface="+mn-ea"/>
              </a:rPr>
              <a:t>- </a:t>
            </a:r>
            <a:r>
              <a:rPr lang="ko-KR" altLang="en-US" sz="4800" dirty="0" smtClean="0">
                <a:latin typeface="+mn-ea"/>
              </a:rPr>
              <a:t>목차</a:t>
            </a:r>
            <a:endParaRPr lang="en-US" altLang="ko-KR" sz="4800" dirty="0" smtClean="0">
              <a:latin typeface="+mn-ea"/>
            </a:endParaRPr>
          </a:p>
          <a:p>
            <a:endParaRPr lang="en-US" altLang="ko-KR" sz="1200" dirty="0" smtClean="0">
              <a:latin typeface="+mn-ea"/>
            </a:endParaRPr>
          </a:p>
          <a:p>
            <a:r>
              <a:rPr lang="en-US" altLang="ko-KR" sz="4800" dirty="0" smtClean="0">
                <a:latin typeface="+mn-ea"/>
              </a:rPr>
              <a:t>  1. </a:t>
            </a:r>
            <a:r>
              <a:rPr lang="ko-KR" altLang="en-US" sz="4800" dirty="0" smtClean="0">
                <a:latin typeface="+mn-ea"/>
              </a:rPr>
              <a:t>주제 및 사용 알고리즘 설명</a:t>
            </a:r>
            <a:endParaRPr lang="en-US" altLang="ko-KR" sz="4800" dirty="0" smtClean="0">
              <a:latin typeface="+mn-ea"/>
            </a:endParaRPr>
          </a:p>
          <a:p>
            <a:endParaRPr lang="en-US" altLang="ko-KR" sz="4800" dirty="0">
              <a:latin typeface="+mn-ea"/>
            </a:endParaRPr>
          </a:p>
          <a:p>
            <a:r>
              <a:rPr lang="en-US" altLang="ko-KR" sz="4800" dirty="0" smtClean="0">
                <a:latin typeface="+mn-ea"/>
              </a:rPr>
              <a:t>  2.</a:t>
            </a:r>
            <a:r>
              <a:rPr lang="ko-KR" altLang="en-US" sz="4800" dirty="0" smtClean="0">
                <a:latin typeface="+mn-ea"/>
              </a:rPr>
              <a:t> 코드 및 중간 이미지</a:t>
            </a:r>
            <a:endParaRPr lang="en-US" altLang="ko-KR" sz="4800" dirty="0" smtClean="0">
              <a:latin typeface="+mn-ea"/>
            </a:endParaRPr>
          </a:p>
          <a:p>
            <a:endParaRPr lang="en-US" altLang="ko-KR" sz="4800" dirty="0">
              <a:latin typeface="+mn-ea"/>
            </a:endParaRPr>
          </a:p>
          <a:p>
            <a:r>
              <a:rPr lang="en-US" altLang="ko-KR" sz="4800" dirty="0" smtClean="0">
                <a:latin typeface="+mn-ea"/>
              </a:rPr>
              <a:t>  3. </a:t>
            </a:r>
            <a:r>
              <a:rPr lang="ko-KR" altLang="en-US" sz="4800" dirty="0" smtClean="0">
                <a:latin typeface="+mn-ea"/>
              </a:rPr>
              <a:t>결과 및 고찰</a:t>
            </a:r>
            <a:endParaRPr lang="ko-KR" altLang="en-US" sz="4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20859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506" y="819397"/>
            <a:ext cx="114596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+mn-ea"/>
              </a:rPr>
              <a:t>1. </a:t>
            </a:r>
            <a:r>
              <a:rPr lang="ko-KR" altLang="en-US" sz="3200" dirty="0" smtClean="0">
                <a:latin typeface="+mn-ea"/>
              </a:rPr>
              <a:t>주제</a:t>
            </a:r>
            <a:endParaRPr lang="en-US" altLang="ko-KR" sz="3200" dirty="0" smtClean="0">
              <a:latin typeface="+mn-ea"/>
            </a:endParaRPr>
          </a:p>
          <a:p>
            <a:r>
              <a:rPr lang="en-US" altLang="ko-KR" sz="3200" dirty="0" smtClean="0">
                <a:latin typeface="+mn-ea"/>
              </a:rPr>
              <a:t>   - </a:t>
            </a:r>
            <a:r>
              <a:rPr lang="ko-KR" altLang="en-US" sz="3200" dirty="0" smtClean="0">
                <a:latin typeface="+mn-ea"/>
              </a:rPr>
              <a:t>도로 차선 인식</a:t>
            </a:r>
            <a:endParaRPr lang="en-US" altLang="ko-KR" sz="3200" dirty="0" smtClean="0">
              <a:latin typeface="+mn-ea"/>
            </a:endParaRPr>
          </a:p>
          <a:p>
            <a:endParaRPr lang="en-US" altLang="ko-KR" sz="3200" dirty="0">
              <a:latin typeface="+mn-ea"/>
            </a:endParaRPr>
          </a:p>
          <a:p>
            <a:r>
              <a:rPr lang="en-US" altLang="ko-KR" sz="3200" dirty="0" smtClean="0">
                <a:latin typeface="+mn-ea"/>
              </a:rPr>
              <a:t>1-1. </a:t>
            </a:r>
            <a:r>
              <a:rPr lang="ko-KR" altLang="en-US" sz="3200" dirty="0" smtClean="0">
                <a:latin typeface="+mn-ea"/>
              </a:rPr>
              <a:t>사용 알고리즘</a:t>
            </a:r>
            <a:endParaRPr lang="en-US" altLang="ko-KR" sz="3200" dirty="0" smtClean="0">
              <a:latin typeface="+mn-ea"/>
            </a:endParaRPr>
          </a:p>
          <a:p>
            <a:r>
              <a:rPr lang="en-US" altLang="ko-KR" sz="3200" dirty="0">
                <a:latin typeface="+mn-ea"/>
              </a:rPr>
              <a:t> </a:t>
            </a:r>
            <a:r>
              <a:rPr lang="en-US" altLang="ko-KR" sz="3200" dirty="0" smtClean="0">
                <a:latin typeface="+mn-ea"/>
              </a:rPr>
              <a:t>  - </a:t>
            </a:r>
            <a:r>
              <a:rPr lang="en-US" altLang="ko-KR" sz="3200" dirty="0" err="1" smtClean="0">
                <a:latin typeface="+mn-ea"/>
              </a:rPr>
              <a:t>inrange</a:t>
            </a:r>
            <a:endParaRPr lang="en-US" altLang="ko-KR" sz="3200" dirty="0" smtClean="0">
              <a:latin typeface="+mn-ea"/>
            </a:endParaRPr>
          </a:p>
          <a:p>
            <a:r>
              <a:rPr lang="en-US" altLang="ko-KR" sz="3200" dirty="0" smtClean="0">
                <a:latin typeface="+mn-ea"/>
              </a:rPr>
              <a:t>   - </a:t>
            </a:r>
            <a:r>
              <a:rPr lang="en-US" altLang="ko-KR" sz="3200" dirty="0" err="1" smtClean="0">
                <a:latin typeface="+mn-ea"/>
              </a:rPr>
              <a:t>bitwise_and</a:t>
            </a:r>
            <a:endParaRPr lang="en-US" altLang="ko-KR" sz="3200" dirty="0" smtClean="0">
              <a:latin typeface="+mn-ea"/>
            </a:endParaRPr>
          </a:p>
          <a:p>
            <a:r>
              <a:rPr lang="en-US" altLang="ko-KR" sz="3200" dirty="0">
                <a:latin typeface="+mn-ea"/>
              </a:rPr>
              <a:t> </a:t>
            </a:r>
            <a:r>
              <a:rPr lang="en-US" altLang="ko-KR" sz="3200" dirty="0" smtClean="0">
                <a:latin typeface="+mn-ea"/>
              </a:rPr>
              <a:t>  - </a:t>
            </a:r>
            <a:r>
              <a:rPr lang="en-US" altLang="ko-KR" sz="3200" dirty="0" err="1" smtClean="0">
                <a:latin typeface="+mn-ea"/>
              </a:rPr>
              <a:t>addWeighted</a:t>
            </a:r>
            <a:endParaRPr lang="en-US" altLang="ko-KR" sz="3200" dirty="0" smtClean="0">
              <a:latin typeface="+mn-ea"/>
            </a:endParaRPr>
          </a:p>
          <a:p>
            <a:r>
              <a:rPr lang="en-US" altLang="ko-KR" sz="3200" dirty="0">
                <a:latin typeface="+mn-ea"/>
              </a:rPr>
              <a:t> </a:t>
            </a:r>
            <a:r>
              <a:rPr lang="en-US" altLang="ko-KR" sz="3200" dirty="0" smtClean="0">
                <a:latin typeface="+mn-ea"/>
              </a:rPr>
              <a:t>  - </a:t>
            </a:r>
            <a:r>
              <a:rPr lang="en-US" altLang="ko-KR" sz="3200" dirty="0" err="1" smtClean="0">
                <a:latin typeface="+mn-ea"/>
              </a:rPr>
              <a:t>HoughLinesP</a:t>
            </a:r>
            <a:endParaRPr lang="en-US" altLang="ko-KR" sz="3200" dirty="0" smtClean="0">
              <a:latin typeface="+mn-ea"/>
            </a:endParaRPr>
          </a:p>
          <a:p>
            <a:r>
              <a:rPr lang="en-US" altLang="ko-KR" sz="3200" dirty="0">
                <a:latin typeface="+mn-ea"/>
              </a:rPr>
              <a:t> </a:t>
            </a:r>
            <a:r>
              <a:rPr lang="en-US" altLang="ko-KR" sz="3200" dirty="0" smtClean="0">
                <a:latin typeface="+mn-ea"/>
              </a:rPr>
              <a:t>  - Canny</a:t>
            </a:r>
            <a:endParaRPr lang="ko-KR" alt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86783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002" y="558140"/>
            <a:ext cx="11459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코드 및 중간 이미지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89" y="1340519"/>
            <a:ext cx="3834065" cy="21566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89" y="3910228"/>
            <a:ext cx="3834065" cy="215666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05992" y="3540896"/>
            <a:ext cx="186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원본 이미지 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7959" y="6110605"/>
            <a:ext cx="3517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흰색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노란색 </a:t>
            </a:r>
            <a:r>
              <a:rPr lang="ko-KR" altLang="en-US" dirty="0" err="1" smtClean="0"/>
              <a:t>필터링</a:t>
            </a:r>
            <a:r>
              <a:rPr lang="ko-KR" altLang="en-US" dirty="0" smtClean="0"/>
              <a:t> 이미지 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1304" y="1340519"/>
            <a:ext cx="7201905" cy="50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02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002" y="558140"/>
            <a:ext cx="11459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코드 및 중간 이미지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58" y="1036572"/>
            <a:ext cx="3834065" cy="21566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4876" y="3274954"/>
            <a:ext cx="3407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Canny Edge Detection</a:t>
            </a:r>
            <a:r>
              <a:rPr lang="ko-KR" altLang="en-US" dirty="0" smtClean="0"/>
              <a:t> 이미지 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064" y="1036572"/>
            <a:ext cx="6001588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84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5002" y="308758"/>
            <a:ext cx="11459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코드 및 중간 이미지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18" y="3880954"/>
            <a:ext cx="3834065" cy="215666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73134" y="6078476"/>
            <a:ext cx="223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&lt; ROI </a:t>
            </a:r>
            <a:r>
              <a:rPr lang="ko-KR" altLang="en-US" dirty="0" smtClean="0"/>
              <a:t>지정 이미지 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18" y="904952"/>
            <a:ext cx="3834065" cy="215666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25694" y="3286096"/>
            <a:ext cx="2543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ROI Mask</a:t>
            </a:r>
            <a:r>
              <a:rPr lang="ko-KR" altLang="en-US" dirty="0" smtClean="0"/>
              <a:t> 이미지 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8878" y="846504"/>
            <a:ext cx="7401958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49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5002" y="308758"/>
            <a:ext cx="11459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코드 및 중간 이미지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15" y="813848"/>
            <a:ext cx="3834063" cy="21566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58168" y="3052230"/>
            <a:ext cx="1860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결과 이미지 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085" y="813847"/>
            <a:ext cx="7576457" cy="528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174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1740" y="581532"/>
            <a:ext cx="11459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3. </a:t>
            </a:r>
            <a:r>
              <a:rPr lang="ko-KR" altLang="en-US" dirty="0" smtClean="0">
                <a:latin typeface="+mn-ea"/>
              </a:rPr>
              <a:t>결과 및 고찰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5669" y="1108313"/>
            <a:ext cx="1042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흰색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노란색 </a:t>
            </a:r>
            <a:r>
              <a:rPr lang="ko-KR" altLang="en-US" dirty="0" err="1" smtClean="0"/>
              <a:t>필터링</a:t>
            </a:r>
            <a:r>
              <a:rPr lang="ko-KR" altLang="en-US" dirty="0" smtClean="0"/>
              <a:t> 시 </a:t>
            </a:r>
            <a:r>
              <a:rPr lang="ko-KR" altLang="en-US" dirty="0" err="1" smtClean="0"/>
              <a:t>필터링을</a:t>
            </a:r>
            <a:r>
              <a:rPr lang="ko-KR" altLang="en-US" dirty="0" smtClean="0"/>
              <a:t> 하지 못하는 경우 발생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5669" y="4099668"/>
            <a:ext cx="1042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동영상 촬영 각도에 따라 </a:t>
            </a:r>
            <a:r>
              <a:rPr lang="en-US" altLang="ko-KR" dirty="0" smtClean="0"/>
              <a:t>ROI</a:t>
            </a:r>
            <a:r>
              <a:rPr lang="ko-KR" altLang="en-US" dirty="0" smtClean="0"/>
              <a:t>영역을 변경 해야 검출 할 수 있음</a:t>
            </a:r>
            <a:r>
              <a:rPr lang="en-US" altLang="ko-KR" dirty="0" smtClean="0"/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303" y="1635095"/>
            <a:ext cx="3788980" cy="213130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158" y="1635094"/>
            <a:ext cx="3788979" cy="213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962313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TM10237555[[fn=심플 테마]]</Template>
  <TotalTime>1732</TotalTime>
  <Words>147</Words>
  <Application>Microsoft Office PowerPoint</Application>
  <PresentationFormat>와이드스크린</PresentationFormat>
  <Paragraphs>33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Tw Cen MT</vt:lpstr>
      <vt:lpstr>Wingdings 3</vt:lpstr>
      <vt:lpstr>New_Simple01</vt:lpstr>
      <vt:lpstr>산업컴퓨터비전실제 - 기말 프로젝트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산업컴퓨터비전실제 - 중간 프로젝트 </dc:title>
  <dc:creator>최현동</dc:creator>
  <cp:lastModifiedBy>최현동</cp:lastModifiedBy>
  <cp:revision>27</cp:revision>
  <dcterms:created xsi:type="dcterms:W3CDTF">2024-04-30T02:39:47Z</dcterms:created>
  <dcterms:modified xsi:type="dcterms:W3CDTF">2024-06-12T01:15:44Z</dcterms:modified>
</cp:coreProperties>
</file>