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E6346-80E0-4E37-A3EC-8B5A9B5811C1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275CD-022A-4942-A95C-975B89A22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608ED-EA5F-9BA0-C5CF-A9EC4D839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9A79A-4601-9EFB-DAF2-22BDBE1AA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037E1-9CBF-0558-DA8D-AA9BDFCD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9DA99-93C2-5008-23B4-94441CB2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75A9F-6946-0ACC-C31B-709E1709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58EBB-E7A9-56E2-7D8D-8342CC12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0B90FE-F0FB-0164-A2DA-62E40C5E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F5AEA-39A2-DC0D-D6A7-C8B26416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E4F9F-F02C-72A6-EDF4-990E04DD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DFBCE-D6CF-53EC-E268-74888A0D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BFFA9B-8094-B8F3-022B-F1C05E33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48020A-EAA0-9D35-EEF0-DEB66C1CC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8CE0D-E3B9-BCE7-1204-72E60B2C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F7E3B-50BE-DD8C-64DB-B21CD035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4F24-13A2-C5E8-C952-716808E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2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3EA6E-C0A0-5D9E-A24C-F3F7EF04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6F282-BEC2-22E3-B77A-19A4BA9A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7F8A7-6887-8616-2A50-DC7C9AFA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A5788-9554-A0E5-72DF-96C6E6BF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74536-1A1C-A866-0584-F8AA72E7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8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EB4DA-63D1-F739-0027-761F801E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71D73-9CAE-DC8E-C01A-0AF4BA03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56730-DF13-FE0B-CED6-4B3CE945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7A250-E02D-2313-DBB7-39305365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436CA-D303-100E-1E2C-96E47F58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AB730-4C05-ABAE-8E65-64E503FD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3A210-9915-3A03-0AB3-52808B83A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CA2A4-E3AF-9CDB-35D0-1C3E0DF7D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71446-32E0-6CE6-F07A-EC473C60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025A4-20FA-B9DD-E82A-41931EE4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1D244-89F2-E56A-BB99-7468184F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0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E7708-6888-571C-9C83-C595E949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B6D49-2A48-0C36-9C89-3DE1BB6C1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69C94-36BA-74B2-4069-DDD2DB8E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B00F4E-B449-DB8F-23CA-7110AAD71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2A8473-AB06-6CB6-5212-C1DE555DD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CB2DE-AB11-2EC1-EE65-CC2A37FB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AE1071-BE63-9E94-D125-07FCE710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447D61-8EC1-D30C-F10E-6BF146B3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6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9F682-EE80-1401-B6D5-BF415C7B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9CC3B5-ADF6-A56C-98FE-15A4BA6D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6B1585-376D-CCF1-081E-A5813815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1C2CF2-4900-0136-F9AC-6DAE4DD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8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54A0A0-0656-2062-E8DD-F33B0E8D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279257-B177-D136-65C6-474728D3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244F1-DED0-B4EF-4BDC-8ADBD666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69273-02DC-2DEB-AF8F-A6BC54E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07A79-F120-04EF-BF95-26D68BBA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BACB3-8F89-3CBA-31C1-EC84D7374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8ADBA-460E-FCF1-D98A-13C6E67E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FAF01-0A2D-C705-8010-36D8D94B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CA2E93-0A71-5499-DE4E-38DF2634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8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179B3-233C-9A36-AAA3-5D88F522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97581-468E-84F5-14B1-F0CF89585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1AB54-4645-B711-D755-00049043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98B8B-96A7-2C1E-0B25-0DDFF983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547DB-A29A-1993-BE05-0DCE310C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E8325-AD07-1E1A-BD10-FCCABB1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4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28931-10DC-568C-285B-3A690F3B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7EA61-E0D8-6334-03B6-E0DBB341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2A9C9-156E-E51A-6CD9-85668247D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DCD4-664C-45D0-8238-623637F4D3F5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CBDD1-894E-889E-2CFD-752CA66F0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7DB0D-96E3-4067-7BBE-7FFA77825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6802-0767-48A1-A9C9-51E3FF6ED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A30253B-5A37-D499-D33F-EE294884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60" y="109588"/>
            <a:ext cx="2632969" cy="300315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개발진척도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23A62DA-4C78-9017-C524-C92409A31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1073"/>
              </p:ext>
            </p:extLst>
          </p:nvPr>
        </p:nvGraphicFramePr>
        <p:xfrm>
          <a:off x="248370" y="575440"/>
          <a:ext cx="11525844" cy="580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19">
                  <a:extLst>
                    <a:ext uri="{9D8B030D-6E8A-4147-A177-3AD203B41FA5}">
                      <a16:colId xmlns:a16="http://schemas.microsoft.com/office/drawing/2014/main" val="2639477297"/>
                    </a:ext>
                  </a:extLst>
                </a:gridCol>
                <a:gridCol w="3831021">
                  <a:extLst>
                    <a:ext uri="{9D8B030D-6E8A-4147-A177-3AD203B41FA5}">
                      <a16:colId xmlns:a16="http://schemas.microsoft.com/office/drawing/2014/main" val="3486712831"/>
                    </a:ext>
                  </a:extLst>
                </a:gridCol>
                <a:gridCol w="3644604">
                  <a:extLst>
                    <a:ext uri="{9D8B030D-6E8A-4147-A177-3AD203B41FA5}">
                      <a16:colId xmlns:a16="http://schemas.microsoft.com/office/drawing/2014/main" val="1465314729"/>
                    </a:ext>
                  </a:extLst>
                </a:gridCol>
                <a:gridCol w="2327900">
                  <a:extLst>
                    <a:ext uri="{9D8B030D-6E8A-4147-A177-3AD203B41FA5}">
                      <a16:colId xmlns:a16="http://schemas.microsoft.com/office/drawing/2014/main" val="4259697962"/>
                    </a:ext>
                  </a:extLst>
                </a:gridCol>
              </a:tblGrid>
              <a:tr h="495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개발완료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072563"/>
                  </a:ext>
                </a:extLst>
              </a:tr>
              <a:tr h="702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배경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ui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사운드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리소스 수집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변경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제작</a:t>
                      </a:r>
                      <a:endParaRPr lang="ko-KR" altLang="en-US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사운드를 제외한 리소스 전부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90%</a:t>
                      </a:r>
                      <a:endParaRPr lang="ko-KR" altLang="en-US" sz="2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33853"/>
                  </a:ext>
                </a:extLst>
              </a:tr>
              <a:tr h="991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커맨드 입력을 통한 공격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space 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커맨드 입력을 통한 공격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space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바 입력을 통한 회피 구현</a:t>
                      </a:r>
                      <a:endParaRPr lang="en-US" altLang="ko-KR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추가구현 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shift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키를 통한 방어 동작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100%</a:t>
                      </a:r>
                      <a:endParaRPr lang="ko-KR" altLang="en-US" sz="2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08722"/>
                  </a:ext>
                </a:extLst>
              </a:tr>
              <a:tr h="871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</a:t>
                      </a:r>
                      <a:r>
                        <a:rPr lang="en-US" altLang="ko-KR" sz="1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AI</a:t>
                      </a:r>
                      <a:endParaRPr lang="ko-KR" altLang="en-US" sz="1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Behavior tree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이용한 </a:t>
                      </a:r>
                      <a:endParaRPr lang="en-US" altLang="ko-KR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ai 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Behavior tree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사용하지 못하여 </a:t>
                      </a:r>
                      <a:endParaRPr lang="en-US" altLang="ko-KR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시간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사용자 캐릭터에 대한 위치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 따라 </a:t>
                      </a:r>
                      <a:endParaRPr lang="en-US" altLang="ko-KR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ai 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90%</a:t>
                      </a:r>
                      <a:endParaRPr lang="ko-KR" altLang="en-US" sz="2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60406"/>
                  </a:ext>
                </a:extLst>
              </a:tr>
              <a:tr h="617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라운드 진행 후 이겼을 때 스테이지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라운드 없이 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140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분동안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대결 후 이겼을 때</a:t>
                      </a:r>
                      <a:endParaRPr lang="en-US" altLang="ko-KR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스테이지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70%</a:t>
                      </a:r>
                      <a:endParaRPr lang="ko-KR" altLang="en-US" sz="2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92977"/>
                  </a:ext>
                </a:extLst>
              </a:tr>
              <a:tr h="79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성공 시 점수 증가</a:t>
                      </a:r>
                      <a:endParaRPr lang="en-US" altLang="ko-KR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상대 공격 방어 또는 회피 실패 시 적 점수 증가</a:t>
                      </a:r>
                      <a:endParaRPr lang="en-US" altLang="ko-KR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전부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100%</a:t>
                      </a:r>
                      <a:endParaRPr lang="ko-KR" altLang="en-US" sz="2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173"/>
                  </a:ext>
                </a:extLst>
              </a:tr>
              <a:tr h="66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idle, 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방어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회피</a:t>
                      </a:r>
                      <a:r>
                        <a:rPr lang="en-US" altLang="ko-KR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죽음 </a:t>
                      </a:r>
                      <a:endParaRPr lang="en-US" altLang="ko-KR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전부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100%</a:t>
                      </a:r>
                      <a:endParaRPr lang="ko-KR" altLang="en-US" sz="2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97883"/>
                  </a:ext>
                </a:extLst>
              </a:tr>
              <a:tr h="669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스테이지 별 난이도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대기 상태에서 공격하는 속도만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20%</a:t>
                      </a:r>
                      <a:endParaRPr lang="ko-KR" altLang="en-US" sz="2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7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8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CAFC112D-0672-82EE-D7E8-18EBCEF89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8" y="2032981"/>
            <a:ext cx="5934340" cy="321946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8B5E3B2-0D68-3C1A-AEE6-1A7FFD5E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18" y="453904"/>
            <a:ext cx="2632969" cy="300315"/>
          </a:xfrm>
        </p:spPr>
        <p:txBody>
          <a:bodyPr>
            <a:noAutofit/>
          </a:bodyPr>
          <a:lstStyle/>
          <a:p>
            <a:r>
              <a:rPr lang="ko-KR" altLang="en-US" sz="28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커밋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통계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97D6F6-F0B3-4CA0-4CE2-B1005BDC4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05569"/>
              </p:ext>
            </p:extLst>
          </p:nvPr>
        </p:nvGraphicFramePr>
        <p:xfrm>
          <a:off x="6700343" y="386255"/>
          <a:ext cx="5029202" cy="593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781">
                  <a:extLst>
                    <a:ext uri="{9D8B030D-6E8A-4147-A177-3AD203B41FA5}">
                      <a16:colId xmlns:a16="http://schemas.microsoft.com/office/drawing/2014/main" val="4104294603"/>
                    </a:ext>
                  </a:extLst>
                </a:gridCol>
                <a:gridCol w="2459421">
                  <a:extLst>
                    <a:ext uri="{9D8B030D-6E8A-4147-A177-3AD203B41FA5}">
                      <a16:colId xmlns:a16="http://schemas.microsoft.com/office/drawing/2014/main" val="2419675091"/>
                    </a:ext>
                  </a:extLst>
                </a:gridCol>
              </a:tblGrid>
              <a:tr h="4335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39264"/>
                  </a:ext>
                </a:extLst>
              </a:tr>
              <a:tr h="687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Oct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20756"/>
                  </a:ext>
                </a:extLst>
              </a:tr>
              <a:tr h="687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Oct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6903"/>
                  </a:ext>
                </a:extLst>
              </a:tr>
              <a:tr h="687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Oct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669"/>
                  </a:ext>
                </a:extLst>
              </a:tr>
              <a:tr h="687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Nov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16255"/>
                  </a:ext>
                </a:extLst>
              </a:tr>
              <a:tr h="687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Nov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29741"/>
                  </a:ext>
                </a:extLst>
              </a:tr>
              <a:tr h="687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Nov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79567"/>
                  </a:ext>
                </a:extLst>
              </a:tr>
              <a:tr h="687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Nov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65258"/>
                  </a:ext>
                </a:extLst>
              </a:tr>
              <a:tr h="687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Dec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1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0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207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</vt:lpstr>
      <vt:lpstr>맑은 고딕</vt:lpstr>
      <vt:lpstr>Arial</vt:lpstr>
      <vt:lpstr>Office 테마</vt:lpstr>
      <vt:lpstr>개발진척도</vt:lpstr>
      <vt:lpstr>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게임개발프로젝트</dc:title>
  <dc:creator>김병현(2020184009)</dc:creator>
  <cp:lastModifiedBy>김병현(2020184009)</cp:lastModifiedBy>
  <cp:revision>15</cp:revision>
  <dcterms:created xsi:type="dcterms:W3CDTF">2023-10-11T16:28:54Z</dcterms:created>
  <dcterms:modified xsi:type="dcterms:W3CDTF">2023-12-02T16:15:59Z</dcterms:modified>
</cp:coreProperties>
</file>