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88"/>
    <p:restoredTop sz="94706"/>
  </p:normalViewPr>
  <p:slideViewPr>
    <p:cSldViewPr snapToGrid="0">
      <p:cViewPr varScale="1">
        <p:scale>
          <a:sx n="128" d="100"/>
          <a:sy n="128" d="100"/>
        </p:scale>
        <p:origin x="192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D1AC4-438D-F360-1CDA-E565754C8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124C02-E2AB-B311-79D6-C767984E1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7B784-E4F0-D052-F063-B00EC5FC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D2D27-2962-D5CF-2417-C8F96E17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9DDE90-6620-9D57-5E0A-D0460958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5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C5551-489B-7A5A-91E0-D6493BC9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E05CF-9275-6C7D-9C1A-E6A52CE49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25CD35-1565-0E17-36A9-73F3FA50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73884-2C92-F694-3277-1EFDEA4D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F6F94-6104-DCD7-BB41-ADBA6768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47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EB7BE-1207-0B3A-E2B0-480FD7468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A1C6E-6016-1D53-C0F0-16E212FAE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A61CE-8F13-8E39-4F58-DA67F1BA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5652D-9E1C-143C-874B-A3FCBFA3E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0E36-364E-A2FB-A428-A2D8F040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622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C8DE-690E-19B1-E83E-17662566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33DFF9-18C6-D1E1-2EB1-E879C008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10D35-016F-5E2F-E087-7797F750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E7AD41-2780-9E40-7E32-EB2D550F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5F907-728D-0271-7E57-6907AD49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49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7DBC3-FCA6-EAD5-F560-2B88B898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A6DCB5-CC71-80BB-AA02-1086C3A2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21AA7-F0BB-AFC0-225C-7E8F7582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4E6AD-AAB5-721B-C1CD-29FA0B10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87101-6BA4-5778-7587-1AC6F457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973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5B01E-8C40-E1DB-A8E8-281F6386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8ED80-2960-308B-138E-BF763B2BF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073A4-9C6C-9C30-A44C-7E4F1C21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06075-E4E1-4111-2D56-CA59D279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2974D-4F78-5A6D-50FF-47B163DB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3E846-E3D7-F706-4B5A-F7A1F250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9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1850C-3E10-D5C6-0282-AE4650B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0FCDE6-0144-C788-B214-0FD8748DD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C94373-B5F7-52DD-0349-8330421F8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B0E75-52A6-71DE-F2BE-05B674D79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0FD149-8B3B-4CB6-EED6-224EEE49C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B7722C-D3DE-5575-6EFD-547E6559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DA1D6-C53B-4D71-0508-0A85724D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70FB4B-E7EE-FDA7-3885-29281DA7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9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C2A17-984E-4E91-A1DA-115762A6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EA9184-4F36-B59F-6BB1-2E1BB5A9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8C3E72-30C5-4DE5-8E61-ED1B8766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6F0654-7647-F127-04E8-C268AC93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774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B04075-C746-BCAB-2A8A-B5C6C6D8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B1D9E5-488E-75B6-0A03-83BB609E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5E4513-B351-0E5F-D268-6FEB6D6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660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C0B9F-CB42-6450-C0AC-DD09A921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78E523-36EB-DF19-A529-FBD4FB8D6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A8BA76-851C-770D-E575-35A25922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D04CF-29BC-2891-282F-CF1215CC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B81B4D-502E-4436-8660-E2748935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797B6-AA8A-014F-30B9-869495EF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37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E412F-1254-2E28-C4A5-0691CB9C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383120-B1FD-06B0-933D-F0E6C3803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8D848-6CF4-AEB4-CE47-406819EFD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DEC84-31A5-D34A-76D6-F752DBEC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811EF-23F5-5776-6F93-040E752E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80D98-B934-1D00-60E5-1838613B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089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155D7-2D29-0BD8-B3E2-E1180E1F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401C3-DB9F-68F0-0F35-BF2FED6DF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E6BDA-7BC2-44F8-E05F-565074303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B59FE-B816-CA47-AA92-D77A7E5C1022}" type="datetimeFigureOut">
              <a:rPr kumimoji="1" lang="ko-Kore-KR" altLang="en-US" smtClean="0"/>
              <a:t>2023. 10. 15.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8322F-A5C9-B3BD-8C61-33564FE26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2D8E1-65D8-34EA-4216-0D4C7C93A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9229-5AE7-3B4C-963D-2311B30220C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380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E340A7D-F0A8-70E4-11E6-CF2711B3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157" y="490682"/>
            <a:ext cx="4247685" cy="652318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Notification Center</a:t>
            </a:r>
            <a:endParaRPr kumimoji="1" lang="ko-Kore-KR" altLang="en-US" sz="36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291B7A4-98F9-24D8-B55A-3C7AB5E18752}"/>
              </a:ext>
            </a:extLst>
          </p:cNvPr>
          <p:cNvSpPr/>
          <p:nvPr/>
        </p:nvSpPr>
        <p:spPr>
          <a:xfrm>
            <a:off x="4620039" y="1398455"/>
            <a:ext cx="2951922" cy="4505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Notification Center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9BFE32D-3D85-3A85-1582-3DB0F5DD0AD6}"/>
              </a:ext>
            </a:extLst>
          </p:cNvPr>
          <p:cNvSpPr/>
          <p:nvPr/>
        </p:nvSpPr>
        <p:spPr>
          <a:xfrm>
            <a:off x="5071440" y="2047110"/>
            <a:ext cx="2049118" cy="45057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Observer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471DAB5-35D1-4988-4FA2-420E31CEAC7B}"/>
              </a:ext>
            </a:extLst>
          </p:cNvPr>
          <p:cNvSpPr/>
          <p:nvPr/>
        </p:nvSpPr>
        <p:spPr>
          <a:xfrm>
            <a:off x="5071440" y="2732208"/>
            <a:ext cx="2049118" cy="45057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Observer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2AC0D52-8F32-020C-8BCB-217C32993415}"/>
              </a:ext>
            </a:extLst>
          </p:cNvPr>
          <p:cNvSpPr/>
          <p:nvPr/>
        </p:nvSpPr>
        <p:spPr>
          <a:xfrm>
            <a:off x="5071440" y="3417306"/>
            <a:ext cx="2049118" cy="450574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Observer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79B3785-E4D4-071F-0C03-B315F324C605}"/>
              </a:ext>
            </a:extLst>
          </p:cNvPr>
          <p:cNvSpPr/>
          <p:nvPr/>
        </p:nvSpPr>
        <p:spPr>
          <a:xfrm>
            <a:off x="2307534" y="4234070"/>
            <a:ext cx="1996109" cy="225618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First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 err="1">
                <a:solidFill>
                  <a:schemeClr val="tx1"/>
                </a:solidFill>
              </a:rPr>
              <a:t>ViewController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A0AB1AE-CDC8-DF45-14F6-B11A56A8F62C}"/>
              </a:ext>
            </a:extLst>
          </p:cNvPr>
          <p:cNvSpPr/>
          <p:nvPr/>
        </p:nvSpPr>
        <p:spPr>
          <a:xfrm>
            <a:off x="7888357" y="4234070"/>
            <a:ext cx="1996109" cy="225618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First</a:t>
            </a:r>
            <a:br>
              <a:rPr kumimoji="1" lang="en-US" altLang="ko-Kore-KR" dirty="0">
                <a:solidFill>
                  <a:schemeClr val="tx1"/>
                </a:solidFill>
              </a:rPr>
            </a:br>
            <a:r>
              <a:rPr kumimoji="1" lang="en-US" altLang="ko-Kore-KR" dirty="0" err="1">
                <a:solidFill>
                  <a:schemeClr val="tx1"/>
                </a:solidFill>
              </a:rPr>
              <a:t>ViewController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8B32C14-010E-3898-CE9C-C5F728638428}"/>
              </a:ext>
            </a:extLst>
          </p:cNvPr>
          <p:cNvCxnSpPr/>
          <p:nvPr/>
        </p:nvCxnSpPr>
        <p:spPr>
          <a:xfrm flipV="1">
            <a:off x="2802835" y="1849029"/>
            <a:ext cx="1630017" cy="214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1565577-5DA4-E991-8FD0-9EED5EBBA1FE}"/>
              </a:ext>
            </a:extLst>
          </p:cNvPr>
          <p:cNvCxnSpPr>
            <a:cxnSpLocks/>
          </p:cNvCxnSpPr>
          <p:nvPr/>
        </p:nvCxnSpPr>
        <p:spPr>
          <a:xfrm flipH="1">
            <a:off x="3001617" y="1951382"/>
            <a:ext cx="1613891" cy="2123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91215D-E91B-1A11-75F7-AF9868EC7DCD}"/>
              </a:ext>
            </a:extLst>
          </p:cNvPr>
          <p:cNvCxnSpPr>
            <a:cxnSpLocks/>
          </p:cNvCxnSpPr>
          <p:nvPr/>
        </p:nvCxnSpPr>
        <p:spPr>
          <a:xfrm flipH="1" flipV="1">
            <a:off x="7757492" y="1849029"/>
            <a:ext cx="1631673" cy="214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D6842CE-0A93-15C4-C64B-1A92D9180E3D}"/>
              </a:ext>
            </a:extLst>
          </p:cNvPr>
          <p:cNvSpPr txBox="1"/>
          <p:nvPr/>
        </p:nvSpPr>
        <p:spPr>
          <a:xfrm>
            <a:off x="2506930" y="2783779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/>
              <a:t>옵저버</a:t>
            </a:r>
            <a:r>
              <a:rPr kumimoji="1" lang="ko-KR" altLang="en-US" sz="1200" b="1" dirty="0"/>
              <a:t> 등록</a:t>
            </a:r>
            <a:endParaRPr kumimoji="1" lang="ko-Kore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F7992D-8407-EFC7-178E-0D49E5F3497A}"/>
              </a:ext>
            </a:extLst>
          </p:cNvPr>
          <p:cNvSpPr txBox="1"/>
          <p:nvPr/>
        </p:nvSpPr>
        <p:spPr>
          <a:xfrm>
            <a:off x="3761946" y="32319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호출</a:t>
            </a:r>
            <a:endParaRPr kumimoji="1" lang="ko-Kore-KR" alt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27415A-CA72-DDDE-9AD1-3481D74B8BD9}"/>
              </a:ext>
            </a:extLst>
          </p:cNvPr>
          <p:cNvSpPr txBox="1"/>
          <p:nvPr/>
        </p:nvSpPr>
        <p:spPr>
          <a:xfrm>
            <a:off x="8895093" y="2736213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/>
              <a:t>발송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발신</a:t>
            </a:r>
            <a:r>
              <a:rPr kumimoji="1" lang="en-US" altLang="ko-KR" sz="1200" b="1" dirty="0"/>
              <a:t>)</a:t>
            </a:r>
            <a:endParaRPr kumimoji="1" lang="ko-Kore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695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</Words>
  <Application>Microsoft Macintosh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김형준</dc:creator>
  <cp:lastModifiedBy>김형준</cp:lastModifiedBy>
  <cp:revision>1</cp:revision>
  <dcterms:created xsi:type="dcterms:W3CDTF">2023-10-15T03:10:26Z</dcterms:created>
  <dcterms:modified xsi:type="dcterms:W3CDTF">2023-10-15T03:27:25Z</dcterms:modified>
</cp:coreProperties>
</file>