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81" r:id="rId4"/>
    <p:sldId id="272" r:id="rId5"/>
    <p:sldId id="275" r:id="rId6"/>
    <p:sldId id="335" r:id="rId7"/>
    <p:sldId id="336" r:id="rId8"/>
    <p:sldId id="337" r:id="rId9"/>
    <p:sldId id="338" r:id="rId10"/>
    <p:sldId id="284" r:id="rId11"/>
    <p:sldId id="339" r:id="rId12"/>
    <p:sldId id="293" r:id="rId13"/>
    <p:sldId id="340" r:id="rId14"/>
    <p:sldId id="355" r:id="rId15"/>
    <p:sldId id="341" r:id="rId16"/>
    <p:sldId id="342" r:id="rId17"/>
    <p:sldId id="343" r:id="rId18"/>
    <p:sldId id="344" r:id="rId19"/>
    <p:sldId id="346" r:id="rId20"/>
    <p:sldId id="348" r:id="rId21"/>
    <p:sldId id="349" r:id="rId22"/>
    <p:sldId id="350" r:id="rId23"/>
    <p:sldId id="351" r:id="rId24"/>
    <p:sldId id="347" r:id="rId25"/>
    <p:sldId id="294" r:id="rId26"/>
    <p:sldId id="352" r:id="rId27"/>
    <p:sldId id="354" r:id="rId28"/>
    <p:sldId id="26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LtAZX1cZfHUuFmj2B0aJw==" hashData="BkO5GQnn35ah1/7A4vYibM5buF5EKUvm0AMuJof/Z4JkKdDQAdxqmfMmjF3E8+Mh8E5MCO7PODFEDUaH5yCwY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EC948A-7C3A-4B9F-B50E-EE9F17A018CA}" v="10" dt="2021-12-15T12:18:33.294"/>
    <p1510:client id="{EFCD3128-410B-45CD-BCA7-A93707226ED0}" v="541" dt="2021-12-15T12:12:38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형준" userId="bb9b3700-74a5-4d4e-82ff-052c17e48210" providerId="ADAL" clId="{EFCD3128-410B-45CD-BCA7-A93707226ED0}"/>
    <pc:docChg chg="undo redo custSel addSld delSld modSld sldOrd">
      <pc:chgData name="김형준" userId="bb9b3700-74a5-4d4e-82ff-052c17e48210" providerId="ADAL" clId="{EFCD3128-410B-45CD-BCA7-A93707226ED0}" dt="2021-12-15T12:12:16.302" v="6380" actId="478"/>
      <pc:docMkLst>
        <pc:docMk/>
      </pc:docMkLst>
      <pc:sldChg chg="addSp delSp modSp new mod">
        <pc:chgData name="김형준" userId="bb9b3700-74a5-4d4e-82ff-052c17e48210" providerId="ADAL" clId="{EFCD3128-410B-45CD-BCA7-A93707226ED0}" dt="2021-12-15T12:12:16.302" v="6380" actId="478"/>
        <pc:sldMkLst>
          <pc:docMk/>
          <pc:sldMk cId="1552540406" sldId="256"/>
        </pc:sldMkLst>
        <pc:spChg chg="mod">
          <ac:chgData name="김형준" userId="bb9b3700-74a5-4d4e-82ff-052c17e48210" providerId="ADAL" clId="{EFCD3128-410B-45CD-BCA7-A93707226ED0}" dt="2021-12-15T12:09:17.303" v="6374" actId="1076"/>
          <ac:spMkLst>
            <pc:docMk/>
            <pc:sldMk cId="1552540406" sldId="256"/>
            <ac:spMk id="2" creationId="{DBDF688A-D1DB-44F9-A542-BE7B326A6F93}"/>
          </ac:spMkLst>
        </pc:spChg>
        <pc:spChg chg="mod">
          <ac:chgData name="김형준" userId="bb9b3700-74a5-4d4e-82ff-052c17e48210" providerId="ADAL" clId="{EFCD3128-410B-45CD-BCA7-A93707226ED0}" dt="2021-12-15T10:20:16.560" v="5723" actId="1076"/>
          <ac:spMkLst>
            <pc:docMk/>
            <pc:sldMk cId="1552540406" sldId="256"/>
            <ac:spMk id="3" creationId="{E9B7EA0D-6F0F-4EEC-B287-7A420AA4F689}"/>
          </ac:spMkLst>
        </pc:spChg>
        <pc:spChg chg="add mod">
          <ac:chgData name="김형준" userId="bb9b3700-74a5-4d4e-82ff-052c17e48210" providerId="ADAL" clId="{EFCD3128-410B-45CD-BCA7-A93707226ED0}" dt="2021-12-14T04:28:36.100" v="6" actId="2711"/>
          <ac:spMkLst>
            <pc:docMk/>
            <pc:sldMk cId="1552540406" sldId="256"/>
            <ac:spMk id="4" creationId="{301C9982-EF66-41BC-AC2D-2ABF7437F539}"/>
          </ac:spMkLst>
        </pc:spChg>
        <pc:spChg chg="add mod">
          <ac:chgData name="김형준" userId="bb9b3700-74a5-4d4e-82ff-052c17e48210" providerId="ADAL" clId="{EFCD3128-410B-45CD-BCA7-A93707226ED0}" dt="2021-12-15T05:33:05.586" v="34" actId="20577"/>
          <ac:spMkLst>
            <pc:docMk/>
            <pc:sldMk cId="1552540406" sldId="256"/>
            <ac:spMk id="5" creationId="{9F42AE58-C218-46A0-83CA-A0903610C497}"/>
          </ac:spMkLst>
        </pc:spChg>
        <pc:picChg chg="add del mod">
          <ac:chgData name="김형준" userId="bb9b3700-74a5-4d4e-82ff-052c17e48210" providerId="ADAL" clId="{EFCD3128-410B-45CD-BCA7-A93707226ED0}" dt="2021-12-15T09:31:51.586" v="2550" actId="478"/>
          <ac:picMkLst>
            <pc:docMk/>
            <pc:sldMk cId="1552540406" sldId="256"/>
            <ac:picMk id="7" creationId="{6EC68D73-AF24-4D7D-9841-6A4AB4026828}"/>
          </ac:picMkLst>
        </pc:picChg>
        <pc:picChg chg="add del mod">
          <ac:chgData name="김형준" userId="bb9b3700-74a5-4d4e-82ff-052c17e48210" providerId="ADAL" clId="{EFCD3128-410B-45CD-BCA7-A93707226ED0}" dt="2021-12-15T09:31:49.508" v="2548" actId="478"/>
          <ac:picMkLst>
            <pc:docMk/>
            <pc:sldMk cId="1552540406" sldId="256"/>
            <ac:picMk id="9" creationId="{61675D66-1F59-41CD-9081-CDE7E35E72F1}"/>
          </ac:picMkLst>
        </pc:picChg>
        <pc:picChg chg="add del mod ord">
          <ac:chgData name="김형준" userId="bb9b3700-74a5-4d4e-82ff-052c17e48210" providerId="ADAL" clId="{EFCD3128-410B-45CD-BCA7-A93707226ED0}" dt="2021-12-15T12:12:16.302" v="6380" actId="478"/>
          <ac:picMkLst>
            <pc:docMk/>
            <pc:sldMk cId="1552540406" sldId="256"/>
            <ac:picMk id="11" creationId="{BC31B353-F24B-42A6-A40C-4740DF9DC580}"/>
          </ac:picMkLst>
        </pc:picChg>
      </pc:sldChg>
      <pc:sldChg chg="new del">
        <pc:chgData name="김형준" userId="bb9b3700-74a5-4d4e-82ff-052c17e48210" providerId="ADAL" clId="{EFCD3128-410B-45CD-BCA7-A93707226ED0}" dt="2021-12-15T05:35:19.992" v="40" actId="47"/>
        <pc:sldMkLst>
          <pc:docMk/>
          <pc:sldMk cId="897507822" sldId="257"/>
        </pc:sldMkLst>
      </pc:sldChg>
      <pc:sldChg chg="modSp add mod ord setBg">
        <pc:chgData name="김형준" userId="bb9b3700-74a5-4d4e-82ff-052c17e48210" providerId="ADAL" clId="{EFCD3128-410B-45CD-BCA7-A93707226ED0}" dt="2021-12-15T09:22:03.181" v="1541" actId="20577"/>
        <pc:sldMkLst>
          <pc:docMk/>
          <pc:sldMk cId="3872055701" sldId="258"/>
        </pc:sldMkLst>
        <pc:spChg chg="mod">
          <ac:chgData name="김형준" userId="bb9b3700-74a5-4d4e-82ff-052c17e48210" providerId="ADAL" clId="{EFCD3128-410B-45CD-BCA7-A93707226ED0}" dt="2021-12-15T09:22:03.181" v="1541" actId="20577"/>
          <ac:spMkLst>
            <pc:docMk/>
            <pc:sldMk cId="3872055701" sldId="258"/>
            <ac:spMk id="100" creationId="{7605E49A-0002-48F3-9DE1-4F5EB12861ED}"/>
          </ac:spMkLst>
        </pc:spChg>
      </pc:sldChg>
      <pc:sldChg chg="new del">
        <pc:chgData name="김형준" userId="bb9b3700-74a5-4d4e-82ff-052c17e48210" providerId="ADAL" clId="{EFCD3128-410B-45CD-BCA7-A93707226ED0}" dt="2021-12-15T05:43:33.965" v="43" actId="47"/>
        <pc:sldMkLst>
          <pc:docMk/>
          <pc:sldMk cId="3074198427" sldId="259"/>
        </pc:sldMkLst>
      </pc:sldChg>
      <pc:sldChg chg="modSp add mod">
        <pc:chgData name="김형준" userId="bb9b3700-74a5-4d4e-82ff-052c17e48210" providerId="ADAL" clId="{EFCD3128-410B-45CD-BCA7-A93707226ED0}" dt="2021-12-15T12:10:38.001" v="6379" actId="12"/>
        <pc:sldMkLst>
          <pc:docMk/>
          <pc:sldMk cId="1726645087" sldId="268"/>
        </pc:sldMkLst>
        <pc:spChg chg="mod">
          <ac:chgData name="김형준" userId="bb9b3700-74a5-4d4e-82ff-052c17e48210" providerId="ADAL" clId="{EFCD3128-410B-45CD-BCA7-A93707226ED0}" dt="2021-12-15T10:47:22.594" v="6339" actId="20577"/>
          <ac:spMkLst>
            <pc:docMk/>
            <pc:sldMk cId="1726645087" sldId="268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12:10:38.001" v="6379" actId="12"/>
          <ac:spMkLst>
            <pc:docMk/>
            <pc:sldMk cId="1726645087" sldId="268"/>
            <ac:spMk id="5" creationId="{FCA19B92-DAD5-4946-BB3F-E5BDB0342CD3}"/>
          </ac:spMkLst>
        </pc:spChg>
      </pc:sldChg>
      <pc:sldChg chg="addSp delSp modSp add mod">
        <pc:chgData name="김형준" userId="bb9b3700-74a5-4d4e-82ff-052c17e48210" providerId="ADAL" clId="{EFCD3128-410B-45CD-BCA7-A93707226ED0}" dt="2021-12-15T09:12:24.662" v="1077" actId="113"/>
        <pc:sldMkLst>
          <pc:docMk/>
          <pc:sldMk cId="1383732541" sldId="272"/>
        </pc:sldMkLst>
        <pc:spChg chg="mod">
          <ac:chgData name="김형준" userId="bb9b3700-74a5-4d4e-82ff-052c17e48210" providerId="ADAL" clId="{EFCD3128-410B-45CD-BCA7-A93707226ED0}" dt="2021-12-15T09:03:17.163" v="692" actId="20577"/>
          <ac:spMkLst>
            <pc:docMk/>
            <pc:sldMk cId="1383732541" sldId="272"/>
            <ac:spMk id="2" creationId="{43925CDA-3198-40D1-91A1-8DE5AEA90B7B}"/>
          </ac:spMkLst>
        </pc:spChg>
        <pc:spChg chg="del mod">
          <ac:chgData name="김형준" userId="bb9b3700-74a5-4d4e-82ff-052c17e48210" providerId="ADAL" clId="{EFCD3128-410B-45CD-BCA7-A93707226ED0}" dt="2021-12-15T09:03:22.387" v="695" actId="478"/>
          <ac:spMkLst>
            <pc:docMk/>
            <pc:sldMk cId="1383732541" sldId="272"/>
            <ac:spMk id="7" creationId="{349E3596-D498-4179-BF40-1D4947101A3B}"/>
          </ac:spMkLst>
        </pc:spChg>
        <pc:spChg chg="mod">
          <ac:chgData name="김형준" userId="bb9b3700-74a5-4d4e-82ff-052c17e48210" providerId="ADAL" clId="{EFCD3128-410B-45CD-BCA7-A93707226ED0}" dt="2021-12-15T09:12:24.662" v="1077" actId="113"/>
          <ac:spMkLst>
            <pc:docMk/>
            <pc:sldMk cId="1383732541" sldId="272"/>
            <ac:spMk id="8" creationId="{C039E74B-AB80-42AA-B1FD-4DA59549CB34}"/>
          </ac:spMkLst>
        </pc:spChg>
        <pc:spChg chg="add del">
          <ac:chgData name="김형준" userId="bb9b3700-74a5-4d4e-82ff-052c17e48210" providerId="ADAL" clId="{EFCD3128-410B-45CD-BCA7-A93707226ED0}" dt="2021-12-15T09:03:29.107" v="697" actId="22"/>
          <ac:spMkLst>
            <pc:docMk/>
            <pc:sldMk cId="1383732541" sldId="272"/>
            <ac:spMk id="9" creationId="{E5114F2E-2AE9-461A-8BD8-0AB98FAB5BF0}"/>
          </ac:spMkLst>
        </pc:spChg>
        <pc:picChg chg="add mod">
          <ac:chgData name="김형준" userId="bb9b3700-74a5-4d4e-82ff-052c17e48210" providerId="ADAL" clId="{EFCD3128-410B-45CD-BCA7-A93707226ED0}" dt="2021-12-15T09:08:43.039" v="794" actId="1076"/>
          <ac:picMkLst>
            <pc:docMk/>
            <pc:sldMk cId="1383732541" sldId="272"/>
            <ac:picMk id="4" creationId="{B8D07311-BAC8-425F-AB90-FB8A57D69E51}"/>
          </ac:picMkLst>
        </pc:picChg>
        <pc:picChg chg="add del mod">
          <ac:chgData name="김형준" userId="bb9b3700-74a5-4d4e-82ff-052c17e48210" providerId="ADAL" clId="{EFCD3128-410B-45CD-BCA7-A93707226ED0}" dt="2021-12-15T09:03:42.995" v="702" actId="478"/>
          <ac:picMkLst>
            <pc:docMk/>
            <pc:sldMk cId="1383732541" sldId="272"/>
            <ac:picMk id="1026" creationId="{53755C01-27D6-4FCA-8CA2-0B735D3074F7}"/>
          </ac:picMkLst>
        </pc:picChg>
        <pc:picChg chg="del">
          <ac:chgData name="김형준" userId="bb9b3700-74a5-4d4e-82ff-052c17e48210" providerId="ADAL" clId="{EFCD3128-410B-45CD-BCA7-A93707226ED0}" dt="2021-12-15T09:03:21.459" v="693" actId="478"/>
          <ac:picMkLst>
            <pc:docMk/>
            <pc:sldMk cId="1383732541" sldId="272"/>
            <ac:picMk id="1028" creationId="{3EE7FBBB-68EC-4693-A7C4-C6137C8C73A6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09:22:27.373" v="1542" actId="20577"/>
        <pc:sldMkLst>
          <pc:docMk/>
          <pc:sldMk cId="368241677" sldId="275"/>
        </pc:sldMkLst>
        <pc:spChg chg="mod">
          <ac:chgData name="김형준" userId="bb9b3700-74a5-4d4e-82ff-052c17e48210" providerId="ADAL" clId="{EFCD3128-410B-45CD-BCA7-A93707226ED0}" dt="2021-12-15T09:22:27.373" v="1542" actId="20577"/>
          <ac:spMkLst>
            <pc:docMk/>
            <pc:sldMk cId="368241677" sldId="275"/>
            <ac:spMk id="2" creationId="{43925CDA-3198-40D1-91A1-8DE5AEA90B7B}"/>
          </ac:spMkLst>
        </pc:spChg>
        <pc:spChg chg="del">
          <ac:chgData name="김형준" userId="bb9b3700-74a5-4d4e-82ff-052c17e48210" providerId="ADAL" clId="{EFCD3128-410B-45CD-BCA7-A93707226ED0}" dt="2021-12-15T09:04:29.532" v="713" actId="478"/>
          <ac:spMkLst>
            <pc:docMk/>
            <pc:sldMk cId="368241677" sldId="275"/>
            <ac:spMk id="7" creationId="{349E3596-D498-4179-BF40-1D4947101A3B}"/>
          </ac:spMkLst>
        </pc:spChg>
        <pc:picChg chg="del">
          <ac:chgData name="김형준" userId="bb9b3700-74a5-4d4e-82ff-052c17e48210" providerId="ADAL" clId="{EFCD3128-410B-45CD-BCA7-A93707226ED0}" dt="2021-12-15T09:04:30.157" v="714" actId="478"/>
          <ac:picMkLst>
            <pc:docMk/>
            <pc:sldMk cId="368241677" sldId="275"/>
            <ac:picMk id="4" creationId="{A3CA0998-6127-4C31-BFDC-3D3B89C4B2A3}"/>
          </ac:picMkLst>
        </pc:picChg>
        <pc:picChg chg="add mod">
          <ac:chgData name="김형준" userId="bb9b3700-74a5-4d4e-82ff-052c17e48210" providerId="ADAL" clId="{EFCD3128-410B-45CD-BCA7-A93707226ED0}" dt="2021-12-15T09:05:11.114" v="716" actId="1076"/>
          <ac:picMkLst>
            <pc:docMk/>
            <pc:sldMk cId="368241677" sldId="275"/>
            <ac:picMk id="5" creationId="{C6B63193-0EBC-4AFA-BE60-9F4803E84E86}"/>
          </ac:picMkLst>
        </pc:picChg>
      </pc:sldChg>
      <pc:sldChg chg="addSp modSp add mod">
        <pc:chgData name="김형준" userId="bb9b3700-74a5-4d4e-82ff-052c17e48210" providerId="ADAL" clId="{EFCD3128-410B-45CD-BCA7-A93707226ED0}" dt="2021-12-15T09:33:46.780" v="2621" actId="20577"/>
        <pc:sldMkLst>
          <pc:docMk/>
          <pc:sldMk cId="3203607546" sldId="281"/>
        </pc:sldMkLst>
        <pc:spChg chg="mod">
          <ac:chgData name="김형준" userId="bb9b3700-74a5-4d4e-82ff-052c17e48210" providerId="ADAL" clId="{EFCD3128-410B-45CD-BCA7-A93707226ED0}" dt="2021-12-15T09:33:46.780" v="2621" actId="20577"/>
          <ac:spMkLst>
            <pc:docMk/>
            <pc:sldMk cId="3203607546" sldId="281"/>
            <ac:spMk id="5" creationId="{FCA19B92-DAD5-4946-BB3F-E5BDB0342CD3}"/>
          </ac:spMkLst>
        </pc:spChg>
        <pc:picChg chg="add mod">
          <ac:chgData name="김형준" userId="bb9b3700-74a5-4d4e-82ff-052c17e48210" providerId="ADAL" clId="{EFCD3128-410B-45CD-BCA7-A93707226ED0}" dt="2021-12-15T09:20:29.285" v="1530" actId="1076"/>
          <ac:picMkLst>
            <pc:docMk/>
            <pc:sldMk cId="3203607546" sldId="281"/>
            <ac:picMk id="4" creationId="{8FD5E3B0-5F90-4815-8F08-F6D74DD18CD6}"/>
          </ac:picMkLst>
        </pc:picChg>
      </pc:sldChg>
      <pc:sldChg chg="add del">
        <pc:chgData name="김형준" userId="bb9b3700-74a5-4d4e-82ff-052c17e48210" providerId="ADAL" clId="{EFCD3128-410B-45CD-BCA7-A93707226ED0}" dt="2021-12-15T09:05:23.797" v="718" actId="47"/>
        <pc:sldMkLst>
          <pc:docMk/>
          <pc:sldMk cId="184376068" sldId="282"/>
        </pc:sldMkLst>
      </pc:sldChg>
      <pc:sldChg chg="addSp modSp add mod">
        <pc:chgData name="김형준" userId="bb9b3700-74a5-4d4e-82ff-052c17e48210" providerId="ADAL" clId="{EFCD3128-410B-45CD-BCA7-A93707226ED0}" dt="2021-12-15T10:46:31.255" v="6317" actId="20577"/>
        <pc:sldMkLst>
          <pc:docMk/>
          <pc:sldMk cId="2260657858" sldId="284"/>
        </pc:sldMkLst>
        <pc:spChg chg="mod">
          <ac:chgData name="김형준" userId="bb9b3700-74a5-4d4e-82ff-052c17e48210" providerId="ADAL" clId="{EFCD3128-410B-45CD-BCA7-A93707226ED0}" dt="2021-12-15T10:46:31.255" v="6317" actId="20577"/>
          <ac:spMkLst>
            <pc:docMk/>
            <pc:sldMk cId="2260657858" sldId="284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09:28:00.533" v="2136" actId="255"/>
          <ac:spMkLst>
            <pc:docMk/>
            <pc:sldMk cId="2260657858" sldId="284"/>
            <ac:spMk id="8" creationId="{C039E74B-AB80-42AA-B1FD-4DA59549CB34}"/>
          </ac:spMkLst>
        </pc:spChg>
        <pc:picChg chg="add mod">
          <ac:chgData name="김형준" userId="bb9b3700-74a5-4d4e-82ff-052c17e48210" providerId="ADAL" clId="{EFCD3128-410B-45CD-BCA7-A93707226ED0}" dt="2021-12-15T09:28:21.965" v="2140" actId="14100"/>
          <ac:picMkLst>
            <pc:docMk/>
            <pc:sldMk cId="2260657858" sldId="284"/>
            <ac:picMk id="4" creationId="{6900B2B2-296D-46AE-AF4D-E5EC13E306A6}"/>
          </ac:picMkLst>
        </pc:picChg>
        <pc:picChg chg="add mod">
          <ac:chgData name="김형준" userId="bb9b3700-74a5-4d4e-82ff-052c17e48210" providerId="ADAL" clId="{EFCD3128-410B-45CD-BCA7-A93707226ED0}" dt="2021-12-15T09:28:17.269" v="2138" actId="14100"/>
          <ac:picMkLst>
            <pc:docMk/>
            <pc:sldMk cId="2260657858" sldId="284"/>
            <ac:picMk id="7" creationId="{BB50E1FE-F8C4-4B9D-9F26-2785F1F18A04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0:46:35.285" v="6319" actId="20577"/>
        <pc:sldMkLst>
          <pc:docMk/>
          <pc:sldMk cId="2551557454" sldId="293"/>
        </pc:sldMkLst>
        <pc:spChg chg="mod">
          <ac:chgData name="김형준" userId="bb9b3700-74a5-4d4e-82ff-052c17e48210" providerId="ADAL" clId="{EFCD3128-410B-45CD-BCA7-A93707226ED0}" dt="2021-12-15T10:46:35.285" v="6319" actId="20577"/>
          <ac:spMkLst>
            <pc:docMk/>
            <pc:sldMk cId="2551557454" sldId="293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10:14:55.804" v="5175" actId="20577"/>
          <ac:spMkLst>
            <pc:docMk/>
            <pc:sldMk cId="2551557454" sldId="293"/>
            <ac:spMk id="8" creationId="{C039E74B-AB80-42AA-B1FD-4DA59549CB34}"/>
          </ac:spMkLst>
        </pc:spChg>
        <pc:spChg chg="del">
          <ac:chgData name="김형준" userId="bb9b3700-74a5-4d4e-82ff-052c17e48210" providerId="ADAL" clId="{EFCD3128-410B-45CD-BCA7-A93707226ED0}" dt="2021-12-15T09:31:09.781" v="2539" actId="478"/>
          <ac:spMkLst>
            <pc:docMk/>
            <pc:sldMk cId="2551557454" sldId="293"/>
            <ac:spMk id="9" creationId="{355DE909-3F5B-4D7D-8482-AB4A5715BCE6}"/>
          </ac:spMkLst>
        </pc:spChg>
        <pc:picChg chg="del">
          <ac:chgData name="김형준" userId="bb9b3700-74a5-4d4e-82ff-052c17e48210" providerId="ADAL" clId="{EFCD3128-410B-45CD-BCA7-A93707226ED0}" dt="2021-12-15T09:31:08.840" v="2538" actId="478"/>
          <ac:picMkLst>
            <pc:docMk/>
            <pc:sldMk cId="2551557454" sldId="293"/>
            <ac:picMk id="7" creationId="{8A860104-BB0B-4184-AFD7-477AB69B0F29}"/>
          </ac:picMkLst>
        </pc:picChg>
        <pc:picChg chg="add mod">
          <ac:chgData name="김형준" userId="bb9b3700-74a5-4d4e-82ff-052c17e48210" providerId="ADAL" clId="{EFCD3128-410B-45CD-BCA7-A93707226ED0}" dt="2021-12-15T09:51:38.440" v="4053" actId="1076"/>
          <ac:picMkLst>
            <pc:docMk/>
            <pc:sldMk cId="2551557454" sldId="293"/>
            <ac:picMk id="3074" creationId="{55032048-8B76-4744-B976-EEB5E9C80E4A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0:47:10.804" v="6338" actId="20577"/>
        <pc:sldMkLst>
          <pc:docMk/>
          <pc:sldMk cId="1236398935" sldId="294"/>
        </pc:sldMkLst>
        <pc:spChg chg="mod">
          <ac:chgData name="김형준" userId="bb9b3700-74a5-4d4e-82ff-052c17e48210" providerId="ADAL" clId="{EFCD3128-410B-45CD-BCA7-A93707226ED0}" dt="2021-12-15T10:47:10.804" v="6338" actId="20577"/>
          <ac:spMkLst>
            <pc:docMk/>
            <pc:sldMk cId="1236398935" sldId="294"/>
            <ac:spMk id="2" creationId="{43925CDA-3198-40D1-91A1-8DE5AEA90B7B}"/>
          </ac:spMkLst>
        </pc:spChg>
        <pc:spChg chg="del">
          <ac:chgData name="김형준" userId="bb9b3700-74a5-4d4e-82ff-052c17e48210" providerId="ADAL" clId="{EFCD3128-410B-45CD-BCA7-A93707226ED0}" dt="2021-12-15T10:21:37.738" v="5728" actId="478"/>
          <ac:spMkLst>
            <pc:docMk/>
            <pc:sldMk cId="1236398935" sldId="294"/>
            <ac:spMk id="7" creationId="{EF6E2536-A257-4C2F-B533-DE4328162E12}"/>
          </ac:spMkLst>
        </pc:spChg>
        <pc:spChg chg="mod">
          <ac:chgData name="김형준" userId="bb9b3700-74a5-4d4e-82ff-052c17e48210" providerId="ADAL" clId="{EFCD3128-410B-45CD-BCA7-A93707226ED0}" dt="2021-12-15T10:24:55.232" v="5787" actId="20577"/>
          <ac:spMkLst>
            <pc:docMk/>
            <pc:sldMk cId="1236398935" sldId="294"/>
            <ac:spMk id="8" creationId="{C039E74B-AB80-42AA-B1FD-4DA59549CB34}"/>
          </ac:spMkLst>
        </pc:spChg>
        <pc:spChg chg="add mod">
          <ac:chgData name="김형준" userId="bb9b3700-74a5-4d4e-82ff-052c17e48210" providerId="ADAL" clId="{EFCD3128-410B-45CD-BCA7-A93707226ED0}" dt="2021-12-15T10:44:22.603" v="6036" actId="1076"/>
          <ac:spMkLst>
            <pc:docMk/>
            <pc:sldMk cId="1236398935" sldId="294"/>
            <ac:spMk id="9" creationId="{8C49E46F-6AA8-451A-8A77-6FC31C410DAE}"/>
          </ac:spMkLst>
        </pc:spChg>
        <pc:spChg chg="add mod">
          <ac:chgData name="김형준" userId="bb9b3700-74a5-4d4e-82ff-052c17e48210" providerId="ADAL" clId="{EFCD3128-410B-45CD-BCA7-A93707226ED0}" dt="2021-12-15T10:44:28.894" v="6038" actId="1076"/>
          <ac:spMkLst>
            <pc:docMk/>
            <pc:sldMk cId="1236398935" sldId="294"/>
            <ac:spMk id="12" creationId="{1FBB9D92-3226-4997-99F5-889915F37AB1}"/>
          </ac:spMkLst>
        </pc:spChg>
        <pc:graphicFrameChg chg="del">
          <ac:chgData name="김형준" userId="bb9b3700-74a5-4d4e-82ff-052c17e48210" providerId="ADAL" clId="{EFCD3128-410B-45CD-BCA7-A93707226ED0}" dt="2021-12-15T10:21:37.057" v="5727" actId="478"/>
          <ac:graphicFrameMkLst>
            <pc:docMk/>
            <pc:sldMk cId="1236398935" sldId="294"/>
            <ac:graphicFrameMk id="4" creationId="{69EAB7E3-B5B8-40A9-BE18-7C49A6D3596D}"/>
          </ac:graphicFrameMkLst>
        </pc:graphicFrameChg>
        <pc:picChg chg="add mod">
          <ac:chgData name="김형준" userId="bb9b3700-74a5-4d4e-82ff-052c17e48210" providerId="ADAL" clId="{EFCD3128-410B-45CD-BCA7-A93707226ED0}" dt="2021-12-15T10:44:19.067" v="6035" actId="1076"/>
          <ac:picMkLst>
            <pc:docMk/>
            <pc:sldMk cId="1236398935" sldId="294"/>
            <ac:picMk id="5" creationId="{8596A02D-34A6-40F9-9ECB-5BCC8713FE2B}"/>
          </ac:picMkLst>
        </pc:picChg>
        <pc:picChg chg="add mod">
          <ac:chgData name="김형준" userId="bb9b3700-74a5-4d4e-82ff-052c17e48210" providerId="ADAL" clId="{EFCD3128-410B-45CD-BCA7-A93707226ED0}" dt="2021-12-15T10:44:29.827" v="6039" actId="1076"/>
          <ac:picMkLst>
            <pc:docMk/>
            <pc:sldMk cId="1236398935" sldId="294"/>
            <ac:picMk id="11" creationId="{5724126D-206A-4676-BDFE-D78805E40770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09:34:17.642" v="2627" actId="1076"/>
        <pc:sldMkLst>
          <pc:docMk/>
          <pc:sldMk cId="4062048355" sldId="335"/>
        </pc:sldMkLst>
        <pc:spChg chg="mod">
          <ac:chgData name="김형준" userId="bb9b3700-74a5-4d4e-82ff-052c17e48210" providerId="ADAL" clId="{EFCD3128-410B-45CD-BCA7-A93707226ED0}" dt="2021-12-15T09:22:29.677" v="1543" actId="20577"/>
          <ac:spMkLst>
            <pc:docMk/>
            <pc:sldMk cId="4062048355" sldId="335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09:34:11.158" v="2624" actId="20577"/>
          <ac:spMkLst>
            <pc:docMk/>
            <pc:sldMk cId="4062048355" sldId="335"/>
            <ac:spMk id="7" creationId="{82018509-B845-4C2C-AB91-F553464D9669}"/>
          </ac:spMkLst>
        </pc:spChg>
        <pc:spChg chg="del">
          <ac:chgData name="김형준" userId="bb9b3700-74a5-4d4e-82ff-052c17e48210" providerId="ADAL" clId="{EFCD3128-410B-45CD-BCA7-A93707226ED0}" dt="2021-12-15T09:06:07.912" v="723" actId="478"/>
          <ac:spMkLst>
            <pc:docMk/>
            <pc:sldMk cId="4062048355" sldId="335"/>
            <ac:spMk id="10" creationId="{EDEA3DEE-484C-429C-8BA9-C530F6C56721}"/>
          </ac:spMkLst>
        </pc:spChg>
        <pc:picChg chg="add mod">
          <ac:chgData name="김형준" userId="bb9b3700-74a5-4d4e-82ff-052c17e48210" providerId="ADAL" clId="{EFCD3128-410B-45CD-BCA7-A93707226ED0}" dt="2021-12-15T09:34:17.642" v="2627" actId="1076"/>
          <ac:picMkLst>
            <pc:docMk/>
            <pc:sldMk cId="4062048355" sldId="335"/>
            <ac:picMk id="4" creationId="{C9A14637-28A4-4637-9EE7-370D7701D66A}"/>
          </ac:picMkLst>
        </pc:picChg>
        <pc:picChg chg="del">
          <ac:chgData name="김형준" userId="bb9b3700-74a5-4d4e-82ff-052c17e48210" providerId="ADAL" clId="{EFCD3128-410B-45CD-BCA7-A93707226ED0}" dt="2021-12-15T09:05:36.537" v="720" actId="478"/>
          <ac:picMkLst>
            <pc:docMk/>
            <pc:sldMk cId="4062048355" sldId="335"/>
            <ac:picMk id="1028" creationId="{00DB926F-AAFB-48FC-A8F5-E6C9CB2D5B53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0:21:03.310" v="5725" actId="14100"/>
        <pc:sldMkLst>
          <pc:docMk/>
          <pc:sldMk cId="2853143050" sldId="336"/>
        </pc:sldMkLst>
        <pc:spChg chg="mod">
          <ac:chgData name="김형준" userId="bb9b3700-74a5-4d4e-82ff-052c17e48210" providerId="ADAL" clId="{EFCD3128-410B-45CD-BCA7-A93707226ED0}" dt="2021-12-15T10:21:03.310" v="5725" actId="14100"/>
          <ac:spMkLst>
            <pc:docMk/>
            <pc:sldMk cId="2853143050" sldId="336"/>
            <ac:spMk id="8" creationId="{C039E74B-AB80-42AA-B1FD-4DA59549CB34}"/>
          </ac:spMkLst>
        </pc:spChg>
        <pc:picChg chg="del">
          <ac:chgData name="김형준" userId="bb9b3700-74a5-4d4e-82ff-052c17e48210" providerId="ADAL" clId="{EFCD3128-410B-45CD-BCA7-A93707226ED0}" dt="2021-12-15T09:13:00.116" v="1108" actId="478"/>
          <ac:picMkLst>
            <pc:docMk/>
            <pc:sldMk cId="2853143050" sldId="336"/>
            <ac:picMk id="4" creationId="{B8D07311-BAC8-425F-AB90-FB8A57D69E51}"/>
          </ac:picMkLst>
        </pc:picChg>
        <pc:picChg chg="add mod">
          <ac:chgData name="김형준" userId="bb9b3700-74a5-4d4e-82ff-052c17e48210" providerId="ADAL" clId="{EFCD3128-410B-45CD-BCA7-A93707226ED0}" dt="2021-12-15T09:14:32.910" v="1142" actId="1076"/>
          <ac:picMkLst>
            <pc:docMk/>
            <pc:sldMk cId="2853143050" sldId="336"/>
            <ac:picMk id="2050" creationId="{3E5EF35E-C56C-4826-85B4-94F243DA7BAF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09:22:35.027" v="1544" actId="20577"/>
        <pc:sldMkLst>
          <pc:docMk/>
          <pc:sldMk cId="3599440029" sldId="337"/>
        </pc:sldMkLst>
        <pc:spChg chg="mod">
          <ac:chgData name="김형준" userId="bb9b3700-74a5-4d4e-82ff-052c17e48210" providerId="ADAL" clId="{EFCD3128-410B-45CD-BCA7-A93707226ED0}" dt="2021-12-15T09:22:35.027" v="1544" actId="20577"/>
          <ac:spMkLst>
            <pc:docMk/>
            <pc:sldMk cId="3599440029" sldId="337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09:15:32.804" v="1223"/>
          <ac:spMkLst>
            <pc:docMk/>
            <pc:sldMk cId="3599440029" sldId="337"/>
            <ac:spMk id="8" creationId="{C039E74B-AB80-42AA-B1FD-4DA59549CB34}"/>
          </ac:spMkLst>
        </pc:spChg>
        <pc:picChg chg="add mod">
          <ac:chgData name="김형준" userId="bb9b3700-74a5-4d4e-82ff-052c17e48210" providerId="ADAL" clId="{EFCD3128-410B-45CD-BCA7-A93707226ED0}" dt="2021-12-15T09:16:00.568" v="1226" actId="1076"/>
          <ac:picMkLst>
            <pc:docMk/>
            <pc:sldMk cId="3599440029" sldId="337"/>
            <ac:picMk id="4" creationId="{29EEF6CD-636A-4277-8884-6433DFB93A54}"/>
          </ac:picMkLst>
        </pc:picChg>
        <pc:picChg chg="del">
          <ac:chgData name="김형준" userId="bb9b3700-74a5-4d4e-82ff-052c17e48210" providerId="ADAL" clId="{EFCD3128-410B-45CD-BCA7-A93707226ED0}" dt="2021-12-15T09:15:33.511" v="1224" actId="478"/>
          <ac:picMkLst>
            <pc:docMk/>
            <pc:sldMk cId="3599440029" sldId="337"/>
            <ac:picMk id="5" creationId="{C6B63193-0EBC-4AFA-BE60-9F4803E84E86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09:22:37.430" v="1545" actId="20577"/>
        <pc:sldMkLst>
          <pc:docMk/>
          <pc:sldMk cId="1555644233" sldId="338"/>
        </pc:sldMkLst>
        <pc:spChg chg="mod">
          <ac:chgData name="김형준" userId="bb9b3700-74a5-4d4e-82ff-052c17e48210" providerId="ADAL" clId="{EFCD3128-410B-45CD-BCA7-A93707226ED0}" dt="2021-12-15T09:22:37.430" v="1545" actId="20577"/>
          <ac:spMkLst>
            <pc:docMk/>
            <pc:sldMk cId="1555644233" sldId="338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09:18:58.036" v="1442" actId="20577"/>
          <ac:spMkLst>
            <pc:docMk/>
            <pc:sldMk cId="1555644233" sldId="338"/>
            <ac:spMk id="7" creationId="{82018509-B845-4C2C-AB91-F553464D9669}"/>
          </ac:spMkLst>
        </pc:spChg>
        <pc:picChg chg="del">
          <ac:chgData name="김형준" userId="bb9b3700-74a5-4d4e-82ff-052c17e48210" providerId="ADAL" clId="{EFCD3128-410B-45CD-BCA7-A93707226ED0}" dt="2021-12-15T09:16:13.649" v="1252" actId="478"/>
          <ac:picMkLst>
            <pc:docMk/>
            <pc:sldMk cId="1555644233" sldId="338"/>
            <ac:picMk id="4" creationId="{C9A14637-28A4-4637-9EE7-370D7701D66A}"/>
          </ac:picMkLst>
        </pc:picChg>
        <pc:picChg chg="add mod">
          <ac:chgData name="김형준" userId="bb9b3700-74a5-4d4e-82ff-052c17e48210" providerId="ADAL" clId="{EFCD3128-410B-45CD-BCA7-A93707226ED0}" dt="2021-12-15T09:19:24.340" v="1443" actId="1076"/>
          <ac:picMkLst>
            <pc:docMk/>
            <pc:sldMk cId="1555644233" sldId="338"/>
            <ac:picMk id="5" creationId="{460097D8-2458-48EC-8FDB-E8BE510FE855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0:46:33.582" v="6318" actId="20577"/>
        <pc:sldMkLst>
          <pc:docMk/>
          <pc:sldMk cId="494881565" sldId="339"/>
        </pc:sldMkLst>
        <pc:spChg chg="mod">
          <ac:chgData name="김형준" userId="bb9b3700-74a5-4d4e-82ff-052c17e48210" providerId="ADAL" clId="{EFCD3128-410B-45CD-BCA7-A93707226ED0}" dt="2021-12-15T10:46:33.582" v="6318" actId="20577"/>
          <ac:spMkLst>
            <pc:docMk/>
            <pc:sldMk cId="494881565" sldId="339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09:34:40.790" v="2662" actId="20577"/>
          <ac:spMkLst>
            <pc:docMk/>
            <pc:sldMk cId="494881565" sldId="339"/>
            <ac:spMk id="8" creationId="{C039E74B-AB80-42AA-B1FD-4DA59549CB34}"/>
          </ac:spMkLst>
        </pc:spChg>
        <pc:picChg chg="del">
          <ac:chgData name="김형준" userId="bb9b3700-74a5-4d4e-82ff-052c17e48210" providerId="ADAL" clId="{EFCD3128-410B-45CD-BCA7-A93707226ED0}" dt="2021-12-15T09:28:51.432" v="2153" actId="478"/>
          <ac:picMkLst>
            <pc:docMk/>
            <pc:sldMk cId="494881565" sldId="339"/>
            <ac:picMk id="4" creationId="{6900B2B2-296D-46AE-AF4D-E5EC13E306A6}"/>
          </ac:picMkLst>
        </pc:picChg>
        <pc:picChg chg="add mod">
          <ac:chgData name="김형준" userId="bb9b3700-74a5-4d4e-82ff-052c17e48210" providerId="ADAL" clId="{EFCD3128-410B-45CD-BCA7-A93707226ED0}" dt="2021-12-15T09:29:21.400" v="2164" actId="1076"/>
          <ac:picMkLst>
            <pc:docMk/>
            <pc:sldMk cId="494881565" sldId="339"/>
            <ac:picMk id="5" creationId="{422E5D19-F990-4EC3-AECF-DFB60E3E6D6B}"/>
          </ac:picMkLst>
        </pc:picChg>
        <pc:picChg chg="del">
          <ac:chgData name="김형준" userId="bb9b3700-74a5-4d4e-82ff-052c17e48210" providerId="ADAL" clId="{EFCD3128-410B-45CD-BCA7-A93707226ED0}" dt="2021-12-15T09:28:57.164" v="2157" actId="478"/>
          <ac:picMkLst>
            <pc:docMk/>
            <pc:sldMk cId="494881565" sldId="339"/>
            <ac:picMk id="7" creationId="{BB50E1FE-F8C4-4B9D-9F26-2785F1F18A04}"/>
          </ac:picMkLst>
        </pc:picChg>
        <pc:picChg chg="add mod">
          <ac:chgData name="김형준" userId="bb9b3700-74a5-4d4e-82ff-052c17e48210" providerId="ADAL" clId="{EFCD3128-410B-45CD-BCA7-A93707226ED0}" dt="2021-12-15T09:29:25.863" v="2165" actId="1076"/>
          <ac:picMkLst>
            <pc:docMk/>
            <pc:sldMk cId="494881565" sldId="339"/>
            <ac:picMk id="10" creationId="{EA99E15B-EC4F-4CCA-BA1B-8A18A7230A9B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2:08:11.053" v="6359" actId="1076"/>
        <pc:sldMkLst>
          <pc:docMk/>
          <pc:sldMk cId="2703623592" sldId="340"/>
        </pc:sldMkLst>
        <pc:spChg chg="mod">
          <ac:chgData name="김형준" userId="bb9b3700-74a5-4d4e-82ff-052c17e48210" providerId="ADAL" clId="{EFCD3128-410B-45CD-BCA7-A93707226ED0}" dt="2021-12-15T10:46:37.051" v="6320" actId="20577"/>
          <ac:spMkLst>
            <pc:docMk/>
            <pc:sldMk cId="2703623592" sldId="340"/>
            <ac:spMk id="2" creationId="{43925CDA-3198-40D1-91A1-8DE5AEA90B7B}"/>
          </ac:spMkLst>
        </pc:spChg>
        <pc:spChg chg="add mod">
          <ac:chgData name="김형준" userId="bb9b3700-74a5-4d4e-82ff-052c17e48210" providerId="ADAL" clId="{EFCD3128-410B-45CD-BCA7-A93707226ED0}" dt="2021-12-15T10:04:51.686" v="4786" actId="1076"/>
          <ac:spMkLst>
            <pc:docMk/>
            <pc:sldMk cId="2703623592" sldId="340"/>
            <ac:spMk id="5" creationId="{B9952C03-3F9E-49B1-B704-BB593C8B7111}"/>
          </ac:spMkLst>
        </pc:spChg>
        <pc:spChg chg="mod">
          <ac:chgData name="김형준" userId="bb9b3700-74a5-4d4e-82ff-052c17e48210" providerId="ADAL" clId="{EFCD3128-410B-45CD-BCA7-A93707226ED0}" dt="2021-12-15T10:03:34.889" v="4769" actId="20577"/>
          <ac:spMkLst>
            <pc:docMk/>
            <pc:sldMk cId="2703623592" sldId="340"/>
            <ac:spMk id="8" creationId="{C039E74B-AB80-42AA-B1FD-4DA59549CB34}"/>
          </ac:spMkLst>
        </pc:spChg>
        <pc:picChg chg="add del mod">
          <ac:chgData name="김형준" userId="bb9b3700-74a5-4d4e-82ff-052c17e48210" providerId="ADAL" clId="{EFCD3128-410B-45CD-BCA7-A93707226ED0}" dt="2021-12-15T10:32:14.103" v="5788" actId="478"/>
          <ac:picMkLst>
            <pc:docMk/>
            <pc:sldMk cId="2703623592" sldId="340"/>
            <ac:picMk id="4" creationId="{C2967A09-8AF6-4887-9BA3-FBF82078E717}"/>
          </ac:picMkLst>
        </pc:picChg>
        <pc:picChg chg="add del mod">
          <ac:chgData name="김형준" userId="bb9b3700-74a5-4d4e-82ff-052c17e48210" providerId="ADAL" clId="{EFCD3128-410B-45CD-BCA7-A93707226ED0}" dt="2021-12-15T12:07:37.381" v="6354" actId="478"/>
          <ac:picMkLst>
            <pc:docMk/>
            <pc:sldMk cId="2703623592" sldId="340"/>
            <ac:picMk id="9" creationId="{AF744E55-8297-4C54-BA0F-776E54E3EB9A}"/>
          </ac:picMkLst>
        </pc:picChg>
        <pc:picChg chg="add mod">
          <ac:chgData name="김형준" userId="bb9b3700-74a5-4d4e-82ff-052c17e48210" providerId="ADAL" clId="{EFCD3128-410B-45CD-BCA7-A93707226ED0}" dt="2021-12-15T12:08:11.053" v="6359" actId="1076"/>
          <ac:picMkLst>
            <pc:docMk/>
            <pc:sldMk cId="2703623592" sldId="340"/>
            <ac:picMk id="11" creationId="{D4AC76E4-EB10-4BF5-BF6C-2847B3A9BAE9}"/>
          </ac:picMkLst>
        </pc:picChg>
        <pc:picChg chg="del">
          <ac:chgData name="김형준" userId="bb9b3700-74a5-4d4e-82ff-052c17e48210" providerId="ADAL" clId="{EFCD3128-410B-45CD-BCA7-A93707226ED0}" dt="2021-12-15T09:51:58.983" v="4068" actId="478"/>
          <ac:picMkLst>
            <pc:docMk/>
            <pc:sldMk cId="2703623592" sldId="340"/>
            <ac:picMk id="3074" creationId="{55032048-8B76-4744-B976-EEB5E9C80E4A}"/>
          </ac:picMkLst>
        </pc:picChg>
      </pc:sldChg>
      <pc:sldChg chg="modSp add mod">
        <pc:chgData name="김형준" userId="bb9b3700-74a5-4d4e-82ff-052c17e48210" providerId="ADAL" clId="{EFCD3128-410B-45CD-BCA7-A93707226ED0}" dt="2021-12-15T10:46:38.881" v="6321" actId="20577"/>
        <pc:sldMkLst>
          <pc:docMk/>
          <pc:sldMk cId="3943047984" sldId="341"/>
        </pc:sldMkLst>
        <pc:spChg chg="mod">
          <ac:chgData name="김형준" userId="bb9b3700-74a5-4d4e-82ff-052c17e48210" providerId="ADAL" clId="{EFCD3128-410B-45CD-BCA7-A93707226ED0}" dt="2021-12-15T10:46:38.881" v="6321" actId="20577"/>
          <ac:spMkLst>
            <pc:docMk/>
            <pc:sldMk cId="3943047984" sldId="341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10:24:16.095" v="5786" actId="207"/>
          <ac:spMkLst>
            <pc:docMk/>
            <pc:sldMk cId="3943047984" sldId="341"/>
            <ac:spMk id="8" creationId="{C039E74B-AB80-42AA-B1FD-4DA59549CB34}"/>
          </ac:spMkLst>
        </pc:spChg>
        <pc:picChg chg="mod">
          <ac:chgData name="김형준" userId="bb9b3700-74a5-4d4e-82ff-052c17e48210" providerId="ADAL" clId="{EFCD3128-410B-45CD-BCA7-A93707226ED0}" dt="2021-12-15T09:59:32.122" v="4697" actId="14100"/>
          <ac:picMkLst>
            <pc:docMk/>
            <pc:sldMk cId="3943047984" sldId="341"/>
            <ac:picMk id="3074" creationId="{55032048-8B76-4744-B976-EEB5E9C80E4A}"/>
          </ac:picMkLst>
        </pc:picChg>
      </pc:sldChg>
      <pc:sldChg chg="add del">
        <pc:chgData name="김형준" userId="bb9b3700-74a5-4d4e-82ff-052c17e48210" providerId="ADAL" clId="{EFCD3128-410B-45CD-BCA7-A93707226ED0}" dt="2021-12-15T09:54:22.718" v="4192"/>
        <pc:sldMkLst>
          <pc:docMk/>
          <pc:sldMk cId="2835022686" sldId="342"/>
        </pc:sldMkLst>
      </pc:sldChg>
      <pc:sldChg chg="addSp delSp modSp add mod">
        <pc:chgData name="김형준" userId="bb9b3700-74a5-4d4e-82ff-052c17e48210" providerId="ADAL" clId="{EFCD3128-410B-45CD-BCA7-A93707226ED0}" dt="2021-12-15T10:46:40.910" v="6322" actId="20577"/>
        <pc:sldMkLst>
          <pc:docMk/>
          <pc:sldMk cId="4190346657" sldId="342"/>
        </pc:sldMkLst>
        <pc:spChg chg="mod">
          <ac:chgData name="김형준" userId="bb9b3700-74a5-4d4e-82ff-052c17e48210" providerId="ADAL" clId="{EFCD3128-410B-45CD-BCA7-A93707226ED0}" dt="2021-12-15T10:46:40.910" v="6322" actId="20577"/>
          <ac:spMkLst>
            <pc:docMk/>
            <pc:sldMk cId="4190346657" sldId="342"/>
            <ac:spMk id="2" creationId="{43925CDA-3198-40D1-91A1-8DE5AEA90B7B}"/>
          </ac:spMkLst>
        </pc:spChg>
        <pc:spChg chg="del mod">
          <ac:chgData name="김형준" userId="bb9b3700-74a5-4d4e-82ff-052c17e48210" providerId="ADAL" clId="{EFCD3128-410B-45CD-BCA7-A93707226ED0}" dt="2021-12-15T10:04:14.097" v="4780"/>
          <ac:spMkLst>
            <pc:docMk/>
            <pc:sldMk cId="4190346657" sldId="342"/>
            <ac:spMk id="5" creationId="{B9952C03-3F9E-49B1-B704-BB593C8B7111}"/>
          </ac:spMkLst>
        </pc:spChg>
        <pc:spChg chg="mod">
          <ac:chgData name="김형준" userId="bb9b3700-74a5-4d4e-82ff-052c17e48210" providerId="ADAL" clId="{EFCD3128-410B-45CD-BCA7-A93707226ED0}" dt="2021-12-15T10:05:13.894" v="4932" actId="1076"/>
          <ac:spMkLst>
            <pc:docMk/>
            <pc:sldMk cId="4190346657" sldId="342"/>
            <ac:spMk id="8" creationId="{C039E74B-AB80-42AA-B1FD-4DA59549CB34}"/>
          </ac:spMkLst>
        </pc:spChg>
        <pc:spChg chg="add mod">
          <ac:chgData name="김형준" userId="bb9b3700-74a5-4d4e-82ff-052c17e48210" providerId="ADAL" clId="{EFCD3128-410B-45CD-BCA7-A93707226ED0}" dt="2021-12-15T10:23:47.376" v="5781" actId="1076"/>
          <ac:spMkLst>
            <pc:docMk/>
            <pc:sldMk cId="4190346657" sldId="342"/>
            <ac:spMk id="9" creationId="{3370B823-872B-4417-BB17-0AE7C613FF18}"/>
          </ac:spMkLst>
        </pc:spChg>
        <pc:picChg chg="del">
          <ac:chgData name="김형준" userId="bb9b3700-74a5-4d4e-82ff-052c17e48210" providerId="ADAL" clId="{EFCD3128-410B-45CD-BCA7-A93707226ED0}" dt="2021-12-15T10:00:49.666" v="4742" actId="478"/>
          <ac:picMkLst>
            <pc:docMk/>
            <pc:sldMk cId="4190346657" sldId="342"/>
            <ac:picMk id="4" creationId="{C2967A09-8AF6-4887-9BA3-FBF82078E717}"/>
          </ac:picMkLst>
        </pc:picChg>
        <pc:picChg chg="add mod">
          <ac:chgData name="김형준" userId="bb9b3700-74a5-4d4e-82ff-052c17e48210" providerId="ADAL" clId="{EFCD3128-410B-45CD-BCA7-A93707226ED0}" dt="2021-12-15T10:03:53.249" v="4776" actId="14100"/>
          <ac:picMkLst>
            <pc:docMk/>
            <pc:sldMk cId="4190346657" sldId="342"/>
            <ac:picMk id="7" creationId="{CDC327A0-0856-4BDD-8198-97E60EAC14EF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1:27:20.545" v="6346" actId="1076"/>
        <pc:sldMkLst>
          <pc:docMk/>
          <pc:sldMk cId="2218412563" sldId="343"/>
        </pc:sldMkLst>
        <pc:spChg chg="mod">
          <ac:chgData name="김형준" userId="bb9b3700-74a5-4d4e-82ff-052c17e48210" providerId="ADAL" clId="{EFCD3128-410B-45CD-BCA7-A93707226ED0}" dt="2021-12-15T10:46:42.464" v="6323" actId="20577"/>
          <ac:spMkLst>
            <pc:docMk/>
            <pc:sldMk cId="2218412563" sldId="343"/>
            <ac:spMk id="2" creationId="{43925CDA-3198-40D1-91A1-8DE5AEA90B7B}"/>
          </ac:spMkLst>
        </pc:spChg>
        <pc:spChg chg="add del mod">
          <ac:chgData name="김형준" userId="bb9b3700-74a5-4d4e-82ff-052c17e48210" providerId="ADAL" clId="{EFCD3128-410B-45CD-BCA7-A93707226ED0}" dt="2021-12-15T10:05:39.641" v="4943" actId="478"/>
          <ac:spMkLst>
            <pc:docMk/>
            <pc:sldMk cId="2218412563" sldId="343"/>
            <ac:spMk id="5" creationId="{B9952C03-3F9E-49B1-B704-BB593C8B7111}"/>
          </ac:spMkLst>
        </pc:spChg>
        <pc:spChg chg="mod">
          <ac:chgData name="김형준" userId="bb9b3700-74a5-4d4e-82ff-052c17e48210" providerId="ADAL" clId="{EFCD3128-410B-45CD-BCA7-A93707226ED0}" dt="2021-12-15T10:05:24.219" v="4935" actId="20577"/>
          <ac:spMkLst>
            <pc:docMk/>
            <pc:sldMk cId="2218412563" sldId="343"/>
            <ac:spMk id="8" creationId="{C039E74B-AB80-42AA-B1FD-4DA59549CB34}"/>
          </ac:spMkLst>
        </pc:spChg>
        <pc:spChg chg="add mod">
          <ac:chgData name="김형준" userId="bb9b3700-74a5-4d4e-82ff-052c17e48210" providerId="ADAL" clId="{EFCD3128-410B-45CD-BCA7-A93707226ED0}" dt="2021-12-15T11:27:20.545" v="6346" actId="1076"/>
          <ac:spMkLst>
            <pc:docMk/>
            <pc:sldMk cId="2218412563" sldId="343"/>
            <ac:spMk id="9" creationId="{9CD531EC-BF0C-4C9D-82DC-29C854089842}"/>
          </ac:spMkLst>
        </pc:spChg>
        <pc:picChg chg="add del mod">
          <ac:chgData name="김형준" userId="bb9b3700-74a5-4d4e-82ff-052c17e48210" providerId="ADAL" clId="{EFCD3128-410B-45CD-BCA7-A93707226ED0}" dt="2021-12-15T11:26:45.178" v="6341" actId="478"/>
          <ac:picMkLst>
            <pc:docMk/>
            <pc:sldMk cId="2218412563" sldId="343"/>
            <ac:picMk id="4" creationId="{D80AB793-4E1C-4B3F-B0E3-E9E846F99A5E}"/>
          </ac:picMkLst>
        </pc:picChg>
        <pc:picChg chg="del">
          <ac:chgData name="김형준" userId="bb9b3700-74a5-4d4e-82ff-052c17e48210" providerId="ADAL" clId="{EFCD3128-410B-45CD-BCA7-A93707226ED0}" dt="2021-12-15T10:01:16.716" v="4745" actId="478"/>
          <ac:picMkLst>
            <pc:docMk/>
            <pc:sldMk cId="2218412563" sldId="343"/>
            <ac:picMk id="7" creationId="{CDC327A0-0856-4BDD-8198-97E60EAC14EF}"/>
          </ac:picMkLst>
        </pc:picChg>
        <pc:picChg chg="add mod">
          <ac:chgData name="김형준" userId="bb9b3700-74a5-4d4e-82ff-052c17e48210" providerId="ADAL" clId="{EFCD3128-410B-45CD-BCA7-A93707226ED0}" dt="2021-12-15T11:27:15.956" v="6345" actId="1076"/>
          <ac:picMkLst>
            <pc:docMk/>
            <pc:sldMk cId="2218412563" sldId="343"/>
            <ac:picMk id="11" creationId="{711158B5-726A-46DB-AB5E-67A47FCB2D52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1:28:18.421" v="6353" actId="1076"/>
        <pc:sldMkLst>
          <pc:docMk/>
          <pc:sldMk cId="3932657541" sldId="344"/>
        </pc:sldMkLst>
        <pc:spChg chg="mod">
          <ac:chgData name="김형준" userId="bb9b3700-74a5-4d4e-82ff-052c17e48210" providerId="ADAL" clId="{EFCD3128-410B-45CD-BCA7-A93707226ED0}" dt="2021-12-15T10:46:44.390" v="6324" actId="20577"/>
          <ac:spMkLst>
            <pc:docMk/>
            <pc:sldMk cId="3932657541" sldId="344"/>
            <ac:spMk id="2" creationId="{43925CDA-3198-40D1-91A1-8DE5AEA90B7B}"/>
          </ac:spMkLst>
        </pc:spChg>
        <pc:spChg chg="del mod">
          <ac:chgData name="김형준" userId="bb9b3700-74a5-4d4e-82ff-052c17e48210" providerId="ADAL" clId="{EFCD3128-410B-45CD-BCA7-A93707226ED0}" dt="2021-12-15T10:06:09.715" v="4960" actId="478"/>
          <ac:spMkLst>
            <pc:docMk/>
            <pc:sldMk cId="3932657541" sldId="344"/>
            <ac:spMk id="5" creationId="{B9952C03-3F9E-49B1-B704-BB593C8B7111}"/>
          </ac:spMkLst>
        </pc:spChg>
        <pc:spChg chg="del mod">
          <ac:chgData name="김형준" userId="bb9b3700-74a5-4d4e-82ff-052c17e48210" providerId="ADAL" clId="{EFCD3128-410B-45CD-BCA7-A93707226ED0}" dt="2021-12-15T10:06:02.899" v="4957" actId="478"/>
          <ac:spMkLst>
            <pc:docMk/>
            <pc:sldMk cId="3932657541" sldId="344"/>
            <ac:spMk id="8" creationId="{C039E74B-AB80-42AA-B1FD-4DA59549CB34}"/>
          </ac:spMkLst>
        </pc:spChg>
        <pc:spChg chg="add mod">
          <ac:chgData name="김형준" userId="bb9b3700-74a5-4d4e-82ff-052c17e48210" providerId="ADAL" clId="{EFCD3128-410B-45CD-BCA7-A93707226ED0}" dt="2021-12-15T11:28:18.421" v="6353" actId="1076"/>
          <ac:spMkLst>
            <pc:docMk/>
            <pc:sldMk cId="3932657541" sldId="344"/>
            <ac:spMk id="9" creationId="{96A60FB4-E229-4978-9297-4DA4796C4178}"/>
          </ac:spMkLst>
        </pc:spChg>
        <pc:picChg chg="del">
          <ac:chgData name="김형준" userId="bb9b3700-74a5-4d4e-82ff-052c17e48210" providerId="ADAL" clId="{EFCD3128-410B-45CD-BCA7-A93707226ED0}" dt="2021-12-15T10:01:39.891" v="4748" actId="478"/>
          <ac:picMkLst>
            <pc:docMk/>
            <pc:sldMk cId="3932657541" sldId="344"/>
            <ac:picMk id="4" creationId="{D80AB793-4E1C-4B3F-B0E3-E9E846F99A5E}"/>
          </ac:picMkLst>
        </pc:picChg>
        <pc:picChg chg="add del mod">
          <ac:chgData name="김형준" userId="bb9b3700-74a5-4d4e-82ff-052c17e48210" providerId="ADAL" clId="{EFCD3128-410B-45CD-BCA7-A93707226ED0}" dt="2021-12-15T11:27:30.733" v="6347" actId="478"/>
          <ac:picMkLst>
            <pc:docMk/>
            <pc:sldMk cId="3932657541" sldId="344"/>
            <ac:picMk id="7" creationId="{D1A3E799-C521-4D0D-8458-0C3B961A9222}"/>
          </ac:picMkLst>
        </pc:picChg>
        <pc:picChg chg="add mod">
          <ac:chgData name="김형준" userId="bb9b3700-74a5-4d4e-82ff-052c17e48210" providerId="ADAL" clId="{EFCD3128-410B-45CD-BCA7-A93707226ED0}" dt="2021-12-15T11:28:13.613" v="6352" actId="1076"/>
          <ac:picMkLst>
            <pc:docMk/>
            <pc:sldMk cId="3932657541" sldId="344"/>
            <ac:picMk id="11" creationId="{A7D2CB17-BE04-4EDB-80E8-F898EB4ED309}"/>
          </ac:picMkLst>
        </pc:picChg>
      </pc:sldChg>
      <pc:sldChg chg="addSp delSp modSp add del mod">
        <pc:chgData name="김형준" userId="bb9b3700-74a5-4d4e-82ff-052c17e48210" providerId="ADAL" clId="{EFCD3128-410B-45CD-BCA7-A93707226ED0}" dt="2021-12-15T11:28:07.703" v="6349" actId="47"/>
        <pc:sldMkLst>
          <pc:docMk/>
          <pc:sldMk cId="1872997422" sldId="345"/>
        </pc:sldMkLst>
        <pc:spChg chg="mod">
          <ac:chgData name="김형준" userId="bb9b3700-74a5-4d4e-82ff-052c17e48210" providerId="ADAL" clId="{EFCD3128-410B-45CD-BCA7-A93707226ED0}" dt="2021-12-15T10:46:46.770" v="6325" actId="20577"/>
          <ac:spMkLst>
            <pc:docMk/>
            <pc:sldMk cId="1872997422" sldId="345"/>
            <ac:spMk id="2" creationId="{43925CDA-3198-40D1-91A1-8DE5AEA90B7B}"/>
          </ac:spMkLst>
        </pc:spChg>
        <pc:spChg chg="del">
          <ac:chgData name="김형준" userId="bb9b3700-74a5-4d4e-82ff-052c17e48210" providerId="ADAL" clId="{EFCD3128-410B-45CD-BCA7-A93707226ED0}" dt="2021-12-15T10:06:44.496" v="4969" actId="478"/>
          <ac:spMkLst>
            <pc:docMk/>
            <pc:sldMk cId="1872997422" sldId="345"/>
            <ac:spMk id="5" creationId="{B9952C03-3F9E-49B1-B704-BB593C8B7111}"/>
          </ac:spMkLst>
        </pc:spChg>
        <pc:spChg chg="del mod">
          <ac:chgData name="김형준" userId="bb9b3700-74a5-4d4e-82ff-052c17e48210" providerId="ADAL" clId="{EFCD3128-410B-45CD-BCA7-A93707226ED0}" dt="2021-12-15T10:06:51.231" v="4973" actId="478"/>
          <ac:spMkLst>
            <pc:docMk/>
            <pc:sldMk cId="1872997422" sldId="345"/>
            <ac:spMk id="8" creationId="{C039E74B-AB80-42AA-B1FD-4DA59549CB34}"/>
          </ac:spMkLst>
        </pc:spChg>
        <pc:spChg chg="add mod">
          <ac:chgData name="김형준" userId="bb9b3700-74a5-4d4e-82ff-052c17e48210" providerId="ADAL" clId="{EFCD3128-410B-45CD-BCA7-A93707226ED0}" dt="2021-12-15T10:23:20.840" v="5759" actId="1076"/>
          <ac:spMkLst>
            <pc:docMk/>
            <pc:sldMk cId="1872997422" sldId="345"/>
            <ac:spMk id="9" creationId="{A70B8009-2A1A-4A64-BF4A-321DB0D39FDF}"/>
          </ac:spMkLst>
        </pc:spChg>
        <pc:picChg chg="add mod">
          <ac:chgData name="김형준" userId="bb9b3700-74a5-4d4e-82ff-052c17e48210" providerId="ADAL" clId="{EFCD3128-410B-45CD-BCA7-A93707226ED0}" dt="2021-12-15T10:06:56.817" v="4976" actId="1076"/>
          <ac:picMkLst>
            <pc:docMk/>
            <pc:sldMk cId="1872997422" sldId="345"/>
            <ac:picMk id="4" creationId="{98ACF846-F2C2-4856-9668-2C50307C89EA}"/>
          </ac:picMkLst>
        </pc:picChg>
        <pc:picChg chg="del">
          <ac:chgData name="김형준" userId="bb9b3700-74a5-4d4e-82ff-052c17e48210" providerId="ADAL" clId="{EFCD3128-410B-45CD-BCA7-A93707226ED0}" dt="2021-12-15T10:02:05.364" v="4751" actId="478"/>
          <ac:picMkLst>
            <pc:docMk/>
            <pc:sldMk cId="1872997422" sldId="345"/>
            <ac:picMk id="7" creationId="{D1A3E799-C521-4D0D-8458-0C3B961A9222}"/>
          </ac:picMkLst>
        </pc:picChg>
      </pc:sldChg>
      <pc:sldChg chg="modSp add mod">
        <pc:chgData name="김형준" userId="bb9b3700-74a5-4d4e-82ff-052c17e48210" providerId="ADAL" clId="{EFCD3128-410B-45CD-BCA7-A93707226ED0}" dt="2021-12-15T10:46:48.836" v="6326" actId="20577"/>
        <pc:sldMkLst>
          <pc:docMk/>
          <pc:sldMk cId="230795362" sldId="346"/>
        </pc:sldMkLst>
        <pc:spChg chg="mod">
          <ac:chgData name="김형준" userId="bb9b3700-74a5-4d4e-82ff-052c17e48210" providerId="ADAL" clId="{EFCD3128-410B-45CD-BCA7-A93707226ED0}" dt="2021-12-15T10:46:48.836" v="6326" actId="20577"/>
          <ac:spMkLst>
            <pc:docMk/>
            <pc:sldMk cId="230795362" sldId="346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10:15:04.170" v="5177" actId="20577"/>
          <ac:spMkLst>
            <pc:docMk/>
            <pc:sldMk cId="230795362" sldId="346"/>
            <ac:spMk id="8" creationId="{C039E74B-AB80-42AA-B1FD-4DA59549CB34}"/>
          </ac:spMkLst>
        </pc:spChg>
        <pc:picChg chg="mod">
          <ac:chgData name="김형준" userId="bb9b3700-74a5-4d4e-82ff-052c17e48210" providerId="ADAL" clId="{EFCD3128-410B-45CD-BCA7-A93707226ED0}" dt="2021-12-15T10:22:51.764" v="5729" actId="1076"/>
          <ac:picMkLst>
            <pc:docMk/>
            <pc:sldMk cId="230795362" sldId="346"/>
            <ac:picMk id="3074" creationId="{55032048-8B76-4744-B976-EEB5E9C80E4A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0:47:04.532" v="6335" actId="20577"/>
        <pc:sldMkLst>
          <pc:docMk/>
          <pc:sldMk cId="3584794163" sldId="347"/>
        </pc:sldMkLst>
        <pc:spChg chg="mod">
          <ac:chgData name="김형준" userId="bb9b3700-74a5-4d4e-82ff-052c17e48210" providerId="ADAL" clId="{EFCD3128-410B-45CD-BCA7-A93707226ED0}" dt="2021-12-15T10:47:04.532" v="6335" actId="20577"/>
          <ac:spMkLst>
            <pc:docMk/>
            <pc:sldMk cId="3584794163" sldId="347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10:19:44.484" v="5718" actId="1076"/>
          <ac:spMkLst>
            <pc:docMk/>
            <pc:sldMk cId="3584794163" sldId="347"/>
            <ac:spMk id="9" creationId="{A70B8009-2A1A-4A64-BF4A-321DB0D39FDF}"/>
          </ac:spMkLst>
        </pc:spChg>
        <pc:picChg chg="del">
          <ac:chgData name="김형준" userId="bb9b3700-74a5-4d4e-82ff-052c17e48210" providerId="ADAL" clId="{EFCD3128-410B-45CD-BCA7-A93707226ED0}" dt="2021-12-15T10:08:35.519" v="5024" actId="478"/>
          <ac:picMkLst>
            <pc:docMk/>
            <pc:sldMk cId="3584794163" sldId="347"/>
            <ac:picMk id="4" creationId="{98ACF846-F2C2-4856-9668-2C50307C89EA}"/>
          </ac:picMkLst>
        </pc:picChg>
        <pc:picChg chg="add mod">
          <ac:chgData name="김형준" userId="bb9b3700-74a5-4d4e-82ff-052c17e48210" providerId="ADAL" clId="{EFCD3128-410B-45CD-BCA7-A93707226ED0}" dt="2021-12-15T10:09:23.299" v="5027" actId="1076"/>
          <ac:picMkLst>
            <pc:docMk/>
            <pc:sldMk cId="3584794163" sldId="347"/>
            <ac:picMk id="5" creationId="{0E36F700-83E5-44BC-AC34-3E58653EA2F0}"/>
          </ac:picMkLst>
        </pc:picChg>
      </pc:sldChg>
      <pc:sldChg chg="addSp delSp modSp add mod ord">
        <pc:chgData name="김형준" userId="bb9b3700-74a5-4d4e-82ff-052c17e48210" providerId="ADAL" clId="{EFCD3128-410B-45CD-BCA7-A93707226ED0}" dt="2021-12-15T10:46:51.070" v="6327" actId="20577"/>
        <pc:sldMkLst>
          <pc:docMk/>
          <pc:sldMk cId="1402371609" sldId="348"/>
        </pc:sldMkLst>
        <pc:spChg chg="mod">
          <ac:chgData name="김형준" userId="bb9b3700-74a5-4d4e-82ff-052c17e48210" providerId="ADAL" clId="{EFCD3128-410B-45CD-BCA7-A93707226ED0}" dt="2021-12-15T10:46:51.070" v="6327" actId="20577"/>
          <ac:spMkLst>
            <pc:docMk/>
            <pc:sldMk cId="1402371609" sldId="348"/>
            <ac:spMk id="2" creationId="{43925CDA-3198-40D1-91A1-8DE5AEA90B7B}"/>
          </ac:spMkLst>
        </pc:spChg>
        <pc:spChg chg="add mod">
          <ac:chgData name="김형준" userId="bb9b3700-74a5-4d4e-82ff-052c17e48210" providerId="ADAL" clId="{EFCD3128-410B-45CD-BCA7-A93707226ED0}" dt="2021-12-15T10:17:18.913" v="5233" actId="1076"/>
          <ac:spMkLst>
            <pc:docMk/>
            <pc:sldMk cId="1402371609" sldId="348"/>
            <ac:spMk id="8" creationId="{B8F41468-3E2D-467C-8BB0-F83E2E1014AA}"/>
          </ac:spMkLst>
        </pc:spChg>
        <pc:spChg chg="del">
          <ac:chgData name="김형준" userId="bb9b3700-74a5-4d4e-82ff-052c17e48210" providerId="ADAL" clId="{EFCD3128-410B-45CD-BCA7-A93707226ED0}" dt="2021-12-15T10:12:22.315" v="5105" actId="478"/>
          <ac:spMkLst>
            <pc:docMk/>
            <pc:sldMk cId="1402371609" sldId="348"/>
            <ac:spMk id="9" creationId="{A70B8009-2A1A-4A64-BF4A-321DB0D39FDF}"/>
          </ac:spMkLst>
        </pc:spChg>
        <pc:picChg chg="add mod">
          <ac:chgData name="김형준" userId="bb9b3700-74a5-4d4e-82ff-052c17e48210" providerId="ADAL" clId="{EFCD3128-410B-45CD-BCA7-A93707226ED0}" dt="2021-12-15T10:15:33.412" v="5179" actId="1076"/>
          <ac:picMkLst>
            <pc:docMk/>
            <pc:sldMk cId="1402371609" sldId="348"/>
            <ac:picMk id="4" creationId="{E9DFD3B1-0A71-4457-B97B-998973549190}"/>
          </ac:picMkLst>
        </pc:picChg>
        <pc:picChg chg="del">
          <ac:chgData name="김형준" userId="bb9b3700-74a5-4d4e-82ff-052c17e48210" providerId="ADAL" clId="{EFCD3128-410B-45CD-BCA7-A93707226ED0}" dt="2021-12-15T10:12:22.603" v="5106" actId="478"/>
          <ac:picMkLst>
            <pc:docMk/>
            <pc:sldMk cId="1402371609" sldId="348"/>
            <ac:picMk id="5" creationId="{0E36F700-83E5-44BC-AC34-3E58653EA2F0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0:46:53.112" v="6328" actId="20577"/>
        <pc:sldMkLst>
          <pc:docMk/>
          <pc:sldMk cId="2242888281" sldId="349"/>
        </pc:sldMkLst>
        <pc:spChg chg="mod">
          <ac:chgData name="김형준" userId="bb9b3700-74a5-4d4e-82ff-052c17e48210" providerId="ADAL" clId="{EFCD3128-410B-45CD-BCA7-A93707226ED0}" dt="2021-12-15T10:46:53.112" v="6328" actId="20577"/>
          <ac:spMkLst>
            <pc:docMk/>
            <pc:sldMk cId="2242888281" sldId="349"/>
            <ac:spMk id="2" creationId="{43925CDA-3198-40D1-91A1-8DE5AEA90B7B}"/>
          </ac:spMkLst>
        </pc:spChg>
        <pc:spChg chg="add del mod">
          <ac:chgData name="김형준" userId="bb9b3700-74a5-4d4e-82ff-052c17e48210" providerId="ADAL" clId="{EFCD3128-410B-45CD-BCA7-A93707226ED0}" dt="2021-12-15T10:17:27.268" v="5241"/>
          <ac:spMkLst>
            <pc:docMk/>
            <pc:sldMk cId="2242888281" sldId="349"/>
            <ac:spMk id="7" creationId="{EF3F0C75-FB2B-4EB3-9EB7-1324AAA3976F}"/>
          </ac:spMkLst>
        </pc:spChg>
        <pc:spChg chg="add mod">
          <ac:chgData name="김형준" userId="bb9b3700-74a5-4d4e-82ff-052c17e48210" providerId="ADAL" clId="{EFCD3128-410B-45CD-BCA7-A93707226ED0}" dt="2021-12-15T10:18:47.507" v="5448" actId="1076"/>
          <ac:spMkLst>
            <pc:docMk/>
            <pc:sldMk cId="2242888281" sldId="349"/>
            <ac:spMk id="8" creationId="{9040F063-66BA-471F-8981-42D7D3E55827}"/>
          </ac:spMkLst>
        </pc:spChg>
        <pc:picChg chg="del">
          <ac:chgData name="김형준" userId="bb9b3700-74a5-4d4e-82ff-052c17e48210" providerId="ADAL" clId="{EFCD3128-410B-45CD-BCA7-A93707226ED0}" dt="2021-12-15T10:12:30.396" v="5110" actId="478"/>
          <ac:picMkLst>
            <pc:docMk/>
            <pc:sldMk cId="2242888281" sldId="349"/>
            <ac:picMk id="4" creationId="{E9DFD3B1-0A71-4457-B97B-998973549190}"/>
          </ac:picMkLst>
        </pc:picChg>
        <pc:picChg chg="add mod">
          <ac:chgData name="김형준" userId="bb9b3700-74a5-4d4e-82ff-052c17e48210" providerId="ADAL" clId="{EFCD3128-410B-45CD-BCA7-A93707226ED0}" dt="2021-12-15T10:12:53.231" v="5114" actId="1076"/>
          <ac:picMkLst>
            <pc:docMk/>
            <pc:sldMk cId="2242888281" sldId="349"/>
            <ac:picMk id="5" creationId="{14353683-E073-4349-837E-D11A8A91521C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0:46:54.958" v="6329" actId="20577"/>
        <pc:sldMkLst>
          <pc:docMk/>
          <pc:sldMk cId="4196230220" sldId="350"/>
        </pc:sldMkLst>
        <pc:spChg chg="mod">
          <ac:chgData name="김형준" userId="bb9b3700-74a5-4d4e-82ff-052c17e48210" providerId="ADAL" clId="{EFCD3128-410B-45CD-BCA7-A93707226ED0}" dt="2021-12-15T10:46:54.958" v="6329" actId="20577"/>
          <ac:spMkLst>
            <pc:docMk/>
            <pc:sldMk cId="4196230220" sldId="350"/>
            <ac:spMk id="2" creationId="{43925CDA-3198-40D1-91A1-8DE5AEA90B7B}"/>
          </ac:spMkLst>
        </pc:spChg>
        <pc:spChg chg="add del mod">
          <ac:chgData name="김형준" userId="bb9b3700-74a5-4d4e-82ff-052c17e48210" providerId="ADAL" clId="{EFCD3128-410B-45CD-BCA7-A93707226ED0}" dt="2021-12-15T10:18:33.228" v="5401"/>
          <ac:spMkLst>
            <pc:docMk/>
            <pc:sldMk cId="4196230220" sldId="350"/>
            <ac:spMk id="7" creationId="{858D4F1F-B9DE-4EBC-8C07-ADE35015896C}"/>
          </ac:spMkLst>
        </pc:spChg>
        <pc:spChg chg="add mod">
          <ac:chgData name="김형준" userId="bb9b3700-74a5-4d4e-82ff-052c17e48210" providerId="ADAL" clId="{EFCD3128-410B-45CD-BCA7-A93707226ED0}" dt="2021-12-15T10:19:19.173" v="5634" actId="20577"/>
          <ac:spMkLst>
            <pc:docMk/>
            <pc:sldMk cId="4196230220" sldId="350"/>
            <ac:spMk id="8" creationId="{87B4C178-60C7-45BF-80E7-0370EE2AD77E}"/>
          </ac:spMkLst>
        </pc:spChg>
        <pc:picChg chg="add mod">
          <ac:chgData name="김형준" userId="bb9b3700-74a5-4d4e-82ff-052c17e48210" providerId="ADAL" clId="{EFCD3128-410B-45CD-BCA7-A93707226ED0}" dt="2021-12-15T10:13:25.713" v="5119" actId="14100"/>
          <ac:picMkLst>
            <pc:docMk/>
            <pc:sldMk cId="4196230220" sldId="350"/>
            <ac:picMk id="4" creationId="{AD144BFD-4069-46AE-8843-28137FDB0C3D}"/>
          </ac:picMkLst>
        </pc:picChg>
        <pc:picChg chg="del">
          <ac:chgData name="김형준" userId="bb9b3700-74a5-4d4e-82ff-052c17e48210" providerId="ADAL" clId="{EFCD3128-410B-45CD-BCA7-A93707226ED0}" dt="2021-12-15T10:13:04.929" v="5116" actId="478"/>
          <ac:picMkLst>
            <pc:docMk/>
            <pc:sldMk cId="4196230220" sldId="350"/>
            <ac:picMk id="5" creationId="{14353683-E073-4349-837E-D11A8A91521C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0:47:01.390" v="6334" actId="20577"/>
        <pc:sldMkLst>
          <pc:docMk/>
          <pc:sldMk cId="4082799749" sldId="351"/>
        </pc:sldMkLst>
        <pc:spChg chg="mod">
          <ac:chgData name="김형준" userId="bb9b3700-74a5-4d4e-82ff-052c17e48210" providerId="ADAL" clId="{EFCD3128-410B-45CD-BCA7-A93707226ED0}" dt="2021-12-15T10:47:01.390" v="6334" actId="20577"/>
          <ac:spMkLst>
            <pc:docMk/>
            <pc:sldMk cId="4082799749" sldId="351"/>
            <ac:spMk id="2" creationId="{43925CDA-3198-40D1-91A1-8DE5AEA90B7B}"/>
          </ac:spMkLst>
        </pc:spChg>
        <pc:spChg chg="add mod">
          <ac:chgData name="김형준" userId="bb9b3700-74a5-4d4e-82ff-052c17e48210" providerId="ADAL" clId="{EFCD3128-410B-45CD-BCA7-A93707226ED0}" dt="2021-12-15T10:19:37.587" v="5716" actId="1076"/>
          <ac:spMkLst>
            <pc:docMk/>
            <pc:sldMk cId="4082799749" sldId="351"/>
            <ac:spMk id="7" creationId="{34C6DF92-63DD-461D-9568-4FE7E255FCB7}"/>
          </ac:spMkLst>
        </pc:spChg>
        <pc:picChg chg="del">
          <ac:chgData name="김형준" userId="bb9b3700-74a5-4d4e-82ff-052c17e48210" providerId="ADAL" clId="{EFCD3128-410B-45CD-BCA7-A93707226ED0}" dt="2021-12-15T10:13:56.532" v="5121" actId="478"/>
          <ac:picMkLst>
            <pc:docMk/>
            <pc:sldMk cId="4082799749" sldId="351"/>
            <ac:picMk id="4" creationId="{AD144BFD-4069-46AE-8843-28137FDB0C3D}"/>
          </ac:picMkLst>
        </pc:picChg>
        <pc:picChg chg="add mod">
          <ac:chgData name="김형준" userId="bb9b3700-74a5-4d4e-82ff-052c17e48210" providerId="ADAL" clId="{EFCD3128-410B-45CD-BCA7-A93707226ED0}" dt="2021-12-15T10:14:05.992" v="5125" actId="1076"/>
          <ac:picMkLst>
            <pc:docMk/>
            <pc:sldMk cId="4082799749" sldId="351"/>
            <ac:picMk id="5" creationId="{3A01F078-F8F4-4A76-9A5D-877C3319954B}"/>
          </ac:picMkLst>
        </pc:picChg>
      </pc:sldChg>
      <pc:sldChg chg="addSp delSp modSp add mod">
        <pc:chgData name="김형준" userId="bb9b3700-74a5-4d4e-82ff-052c17e48210" providerId="ADAL" clId="{EFCD3128-410B-45CD-BCA7-A93707226ED0}" dt="2021-12-15T10:47:08.974" v="6337" actId="20577"/>
        <pc:sldMkLst>
          <pc:docMk/>
          <pc:sldMk cId="729636647" sldId="352"/>
        </pc:sldMkLst>
        <pc:spChg chg="mod">
          <ac:chgData name="김형준" userId="bb9b3700-74a5-4d4e-82ff-052c17e48210" providerId="ADAL" clId="{EFCD3128-410B-45CD-BCA7-A93707226ED0}" dt="2021-12-15T10:47:08.974" v="6337" actId="20577"/>
          <ac:spMkLst>
            <pc:docMk/>
            <pc:sldMk cId="729636647" sldId="352"/>
            <ac:spMk id="2" creationId="{43925CDA-3198-40D1-91A1-8DE5AEA90B7B}"/>
          </ac:spMkLst>
        </pc:spChg>
        <pc:spChg chg="mod">
          <ac:chgData name="김형준" userId="bb9b3700-74a5-4d4e-82ff-052c17e48210" providerId="ADAL" clId="{EFCD3128-410B-45CD-BCA7-A93707226ED0}" dt="2021-12-15T10:44:51.954" v="6134" actId="1076"/>
          <ac:spMkLst>
            <pc:docMk/>
            <pc:sldMk cId="729636647" sldId="352"/>
            <ac:spMk id="9" creationId="{8C49E46F-6AA8-451A-8A77-6FC31C410DAE}"/>
          </ac:spMkLst>
        </pc:spChg>
        <pc:picChg chg="add mod">
          <ac:chgData name="김형준" userId="bb9b3700-74a5-4d4e-82ff-052c17e48210" providerId="ADAL" clId="{EFCD3128-410B-45CD-BCA7-A93707226ED0}" dt="2021-12-15T10:44:53.067" v="6135" actId="1076"/>
          <ac:picMkLst>
            <pc:docMk/>
            <pc:sldMk cId="729636647" sldId="352"/>
            <ac:picMk id="4" creationId="{9B289D01-0163-4793-9158-A274C49911E4}"/>
          </ac:picMkLst>
        </pc:picChg>
        <pc:picChg chg="del">
          <ac:chgData name="김형준" userId="bb9b3700-74a5-4d4e-82ff-052c17e48210" providerId="ADAL" clId="{EFCD3128-410B-45CD-BCA7-A93707226ED0}" dt="2021-12-15T10:41:55.442" v="5876" actId="478"/>
          <ac:picMkLst>
            <pc:docMk/>
            <pc:sldMk cId="729636647" sldId="352"/>
            <ac:picMk id="5" creationId="{8596A02D-34A6-40F9-9ECB-5BCC8713FE2B}"/>
          </ac:picMkLst>
        </pc:picChg>
        <pc:picChg chg="del">
          <ac:chgData name="김형준" userId="bb9b3700-74a5-4d4e-82ff-052c17e48210" providerId="ADAL" clId="{EFCD3128-410B-45CD-BCA7-A93707226ED0}" dt="2021-12-15T10:41:54.397" v="5875" actId="478"/>
          <ac:picMkLst>
            <pc:docMk/>
            <pc:sldMk cId="729636647" sldId="352"/>
            <ac:picMk id="11" creationId="{5724126D-206A-4676-BDFE-D78805E40770}"/>
          </ac:picMkLst>
        </pc:picChg>
      </pc:sldChg>
      <pc:sldChg chg="add del">
        <pc:chgData name="김형준" userId="bb9b3700-74a5-4d4e-82ff-052c17e48210" providerId="ADAL" clId="{EFCD3128-410B-45CD-BCA7-A93707226ED0}" dt="2021-12-15T10:44:59.567" v="6136" actId="47"/>
        <pc:sldMkLst>
          <pc:docMk/>
          <pc:sldMk cId="1614095911" sldId="353"/>
        </pc:sldMkLst>
      </pc:sldChg>
      <pc:sldChg chg="addSp delSp modSp add mod">
        <pc:chgData name="김형준" userId="bb9b3700-74a5-4d4e-82ff-052c17e48210" providerId="ADAL" clId="{EFCD3128-410B-45CD-BCA7-A93707226ED0}" dt="2021-12-15T10:47:07.080" v="6336" actId="20577"/>
        <pc:sldMkLst>
          <pc:docMk/>
          <pc:sldMk cId="2334535302" sldId="354"/>
        </pc:sldMkLst>
        <pc:spChg chg="mod">
          <ac:chgData name="김형준" userId="bb9b3700-74a5-4d4e-82ff-052c17e48210" providerId="ADAL" clId="{EFCD3128-410B-45CD-BCA7-A93707226ED0}" dt="2021-12-15T10:47:07.080" v="6336" actId="20577"/>
          <ac:spMkLst>
            <pc:docMk/>
            <pc:sldMk cId="2334535302" sldId="354"/>
            <ac:spMk id="2" creationId="{43925CDA-3198-40D1-91A1-8DE5AEA90B7B}"/>
          </ac:spMkLst>
        </pc:spChg>
        <pc:spChg chg="del">
          <ac:chgData name="김형준" userId="bb9b3700-74a5-4d4e-82ff-052c17e48210" providerId="ADAL" clId="{EFCD3128-410B-45CD-BCA7-A93707226ED0}" dt="2021-12-15T10:42:52.775" v="5886" actId="478"/>
          <ac:spMkLst>
            <pc:docMk/>
            <pc:sldMk cId="2334535302" sldId="354"/>
            <ac:spMk id="9" creationId="{8C49E46F-6AA8-451A-8A77-6FC31C410DAE}"/>
          </ac:spMkLst>
        </pc:spChg>
        <pc:spChg chg="add mod">
          <ac:chgData name="김형준" userId="bb9b3700-74a5-4d4e-82ff-052c17e48210" providerId="ADAL" clId="{EFCD3128-410B-45CD-BCA7-A93707226ED0}" dt="2021-12-15T10:45:35.036" v="6309" actId="1076"/>
          <ac:spMkLst>
            <pc:docMk/>
            <pc:sldMk cId="2334535302" sldId="354"/>
            <ac:spMk id="11" creationId="{669631C6-50F6-4953-B21E-6BBED1738091}"/>
          </ac:spMkLst>
        </pc:spChg>
        <pc:picChg chg="del mod">
          <ac:chgData name="김형준" userId="bb9b3700-74a5-4d4e-82ff-052c17e48210" providerId="ADAL" clId="{EFCD3128-410B-45CD-BCA7-A93707226ED0}" dt="2021-12-15T10:42:51.976" v="5885" actId="478"/>
          <ac:picMkLst>
            <pc:docMk/>
            <pc:sldMk cId="2334535302" sldId="354"/>
            <ac:picMk id="4" creationId="{9B289D01-0163-4793-9158-A274C49911E4}"/>
          </ac:picMkLst>
        </pc:picChg>
        <pc:picChg chg="add mod">
          <ac:chgData name="김형준" userId="bb9b3700-74a5-4d4e-82ff-052c17e48210" providerId="ADAL" clId="{EFCD3128-410B-45CD-BCA7-A93707226ED0}" dt="2021-12-15T10:45:38.526" v="6311" actId="14100"/>
          <ac:picMkLst>
            <pc:docMk/>
            <pc:sldMk cId="2334535302" sldId="354"/>
            <ac:picMk id="5" creationId="{C2928A9D-13E1-4BDF-B37E-99157F245921}"/>
          </ac:picMkLst>
        </pc:picChg>
        <pc:picChg chg="add mod">
          <ac:chgData name="김형준" userId="bb9b3700-74a5-4d4e-82ff-052c17e48210" providerId="ADAL" clId="{EFCD3128-410B-45CD-BCA7-A93707226ED0}" dt="2021-12-15T10:45:43.994" v="6314" actId="1076"/>
          <ac:picMkLst>
            <pc:docMk/>
            <pc:sldMk cId="2334535302" sldId="354"/>
            <ac:picMk id="10" creationId="{73B8FA4E-9E34-4CDF-BE00-214CEAB4AC67}"/>
          </ac:picMkLst>
        </pc:picChg>
      </pc:sldChg>
    </pc:docChg>
  </pc:docChgLst>
  <pc:docChgLst>
    <pc:chgData name="김형준" userId="bb9b3700-74a5-4d4e-82ff-052c17e48210" providerId="ADAL" clId="{D3EC948A-7C3A-4B9F-B50E-EE9F17A018CA}"/>
    <pc:docChg chg="custSel modSld">
      <pc:chgData name="김형준" userId="bb9b3700-74a5-4d4e-82ff-052c17e48210" providerId="ADAL" clId="{D3EC948A-7C3A-4B9F-B50E-EE9F17A018CA}" dt="2021-12-15T12:18:00.962" v="3" actId="478"/>
      <pc:docMkLst>
        <pc:docMk/>
      </pc:docMkLst>
      <pc:sldChg chg="addSp delSp modSp mod">
        <pc:chgData name="김형준" userId="bb9b3700-74a5-4d4e-82ff-052c17e48210" providerId="ADAL" clId="{D3EC948A-7C3A-4B9F-B50E-EE9F17A018CA}" dt="2021-12-15T12:18:00.962" v="3" actId="478"/>
        <pc:sldMkLst>
          <pc:docMk/>
          <pc:sldMk cId="1552540406" sldId="256"/>
        </pc:sldMkLst>
        <pc:spChg chg="mod">
          <ac:chgData name="김형준" userId="bb9b3700-74a5-4d4e-82ff-052c17e48210" providerId="ADAL" clId="{D3EC948A-7C3A-4B9F-B50E-EE9F17A018CA}" dt="2021-12-15T12:14:31.877" v="0" actId="3626"/>
          <ac:spMkLst>
            <pc:docMk/>
            <pc:sldMk cId="1552540406" sldId="256"/>
            <ac:spMk id="3" creationId="{E9B7EA0D-6F0F-4EEC-B287-7A420AA4F689}"/>
          </ac:spMkLst>
        </pc:spChg>
        <pc:spChg chg="add del mod">
          <ac:chgData name="김형준" userId="bb9b3700-74a5-4d4e-82ff-052c17e48210" providerId="ADAL" clId="{D3EC948A-7C3A-4B9F-B50E-EE9F17A018CA}" dt="2021-12-15T12:18:00.962" v="3" actId="478"/>
          <ac:spMkLst>
            <pc:docMk/>
            <pc:sldMk cId="1552540406" sldId="256"/>
            <ac:spMk id="6" creationId="{FDA2F3E2-BF44-4669-8B74-46B86954F4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A085D-5B76-445A-A56C-E81E17DD74F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7E9EB-1F0E-4D85-90BA-04ECF8D74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1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63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6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4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14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1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3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2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0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2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9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37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7E9EB-1F0E-4D85-90BA-04ECF8D74B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6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4BDE9-6E56-49FB-9B71-E3500DD1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733B7-4BBB-4B3A-B013-6027559F4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F97B9-E749-47D0-AC41-6A7AAAA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DBFB2-BFBC-449F-A195-DD6C0D62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924AF-A656-4E61-B70F-4A13D8B4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5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31172-4BAC-47C4-91F5-6F3C8E9A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8B138-F14E-4778-A929-D9161D354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C5EA7-99C5-40AE-BC37-9D409264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702E0-55E0-4777-8694-C72F1134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C5683-3DE3-455E-9036-1C83C913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3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AE25E5-A53C-44D6-8C7E-392709791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F8472-0C02-4DB4-8D0F-510568B30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9C2DC-B3E6-49B8-9A3D-B8726D68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800BD-6A4D-420D-85B5-918D1BF1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E83A7-9966-4B10-81FE-0460F1D6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5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1C3F-ECFB-4B49-990F-0ED39CE9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925B0-3F89-459A-B797-9784F230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2CC45-C96E-4857-8772-0494C04B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85305-63C3-4858-B6B9-E6733A9C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252B6-0767-483A-B6E6-2061FDDE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3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B5CC-BFA5-4132-B063-35DAF7F9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C6B1D-0604-4947-9361-9C35A882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99777-7AE9-4CAC-A854-0A81F0CC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83423-D9EC-421A-B2F8-79E89CF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E7E19-4376-48D4-8733-135242B5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F8C2-5BF3-4FCD-A00C-49EB1A05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D7A9E-3D8B-4126-8A4F-7D64D70E1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AA99A-42AF-4334-B9E0-9441CEA9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B1C5B-D006-4712-81A1-FBA2CB2F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B3C2C-A404-4FA6-A405-A156F982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D794A-7CE5-4395-B59D-AD5143B5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6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07D55-CB6F-4B03-9F4F-2A110023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8B9FB-1E5D-44B1-B994-340758E3E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8FA812-58DA-4C50-ABF7-E2D72E76E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B43005-D202-4593-A778-CA22F8D05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93EB9-42D5-45B0-A308-A517B3508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AFE90-112F-445D-98BC-23CD8F52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7CDF8C-DB12-4FDB-8D16-C586D671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75A8E4-3300-4295-9F1C-A49080F8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6C766-93B2-4C67-8CBC-B85C1C88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AB5F6-3AEF-423F-B2D6-076C4BBD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E56576-F4C9-4EDE-8B80-DCC7FB64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4F9F66-3A58-4647-8E09-010DF61F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8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463112-F873-4E07-8F12-6CFAD3D7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F92BD-5E5C-4073-ACB5-88288DE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CFDE3-7B16-4276-ABA6-D4DFA95A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0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5C6C2-0B07-4D58-99FB-B8C9929C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1E63B-F303-4C19-AC98-7D38C11B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4D91C-85FF-44FE-85E9-728D228B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04C62-C08E-4BBB-BD4A-3F7894AF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5C384-5962-47A2-BA8A-007ED5C2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01E04-22D5-4745-BA49-913CBAC3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1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5505D-16FC-47C0-ADB9-D7562CB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A746C2-7C7F-45D9-8E7E-039D252E8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0FFC7-27E6-4A07-9A1B-104A7933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6C543-BBA5-45E8-89CB-9875BAB9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DB8A5-E609-4295-A034-3B7B7516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5A415-28A2-44B2-ADB3-20A4931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9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AF61E8-1A0A-4CAA-BCF5-8AD49A38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00466-0931-47AB-95C8-F9992D20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1397B-5159-4AEB-A8B7-0B3EF041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0373-7C1F-4DA9-AC6D-64FB90FF5E42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5B7E8-118B-426F-B644-9946A41E7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A9B9B-5E57-4590-8A2D-64B719E03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C4AE-E80F-41EB-ABE9-76986D6F5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UVI%20Desktop%20Notifier.ex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pplussoftware.com/en/Developers/" TargetMode="External"/><Relationship Id="rId2" Type="http://schemas.openxmlformats.org/officeDocument/2006/relationships/hyperlink" Target="https://www.data.go.kr/tcs/dss/selectApiDataDetailView.do?publicDataPk=1508528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688A-D1DB-44F9-A542-BE7B326A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546" y="2618950"/>
            <a:ext cx="8134904" cy="1010166"/>
          </a:xfrm>
        </p:spPr>
        <p:txBody>
          <a:bodyPr/>
          <a:lstStyle/>
          <a:p>
            <a:r>
              <a:rPr lang="en-US" altLang="ko-KR" b="1" i="0" dirty="0">
                <a:solidFill>
                  <a:srgbClr val="24292F"/>
                </a:solidFill>
                <a:effectLst/>
              </a:rPr>
              <a:t>UVI Desktop Notifier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7EA0D-6F0F-4EEC-B287-7A420AA4F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5441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+mj-lt"/>
              </a:rPr>
              <a:t>공공데이터 포탈 기상청 생활기상지수 조회서비스</a:t>
            </a:r>
            <a:endParaRPr lang="en-US" altLang="ko-KR" b="0" i="0" dirty="0">
              <a:solidFill>
                <a:srgbClr val="24292F"/>
              </a:solidFill>
              <a:effectLst/>
              <a:latin typeface="+mj-lt"/>
            </a:endParaRPr>
          </a:p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+mj-lt"/>
              </a:rPr>
              <a:t>오픈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+mj-lt"/>
              </a:rPr>
              <a:t>API</a:t>
            </a:r>
            <a:r>
              <a:rPr lang="ko-KR" altLang="en-US" dirty="0">
                <a:solidFill>
                  <a:srgbClr val="24292F"/>
                </a:solidFill>
                <a:latin typeface="+mj-lt"/>
              </a:rPr>
              <a:t>를</a:t>
            </a:r>
            <a:r>
              <a:rPr lang="en-US" altLang="ko-KR" dirty="0">
                <a:solidFill>
                  <a:srgbClr val="24292F"/>
                </a:solidFill>
                <a:latin typeface="+mj-lt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+mj-lt"/>
              </a:rPr>
              <a:t>이용한 현재 지역 자외선 지수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+mj-lt"/>
              </a:rPr>
              <a:t>알리미</a:t>
            </a:r>
            <a:endParaRPr lang="en-US" altLang="ko-KR" b="0" i="0" dirty="0">
              <a:solidFill>
                <a:srgbClr val="24292F"/>
              </a:solidFill>
              <a:effectLst/>
              <a:latin typeface="+mj-lt"/>
            </a:endParaRPr>
          </a:p>
          <a:p>
            <a:endParaRPr lang="en-US" altLang="ko-KR" dirty="0">
              <a:solidFill>
                <a:srgbClr val="24292F"/>
              </a:solidFill>
              <a:latin typeface="+mj-lt"/>
            </a:endParaRPr>
          </a:p>
          <a:p>
            <a:r>
              <a:rPr lang="ko-KR" altLang="en-US" dirty="0">
                <a:latin typeface="+mj-lt"/>
                <a:hlinkClick r:id="rId2"/>
              </a:rPr>
              <a:t>프로그램 실행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C9982-EF66-41BC-AC2D-2ABF7437F539}"/>
              </a:ext>
            </a:extLst>
          </p:cNvPr>
          <p:cNvSpPr txBox="1"/>
          <p:nvPr/>
        </p:nvSpPr>
        <p:spPr>
          <a:xfrm>
            <a:off x="8757429" y="6021160"/>
            <a:ext cx="343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cap="all" spc="-100" dirty="0">
                <a:latin typeface="+mj-lt"/>
              </a:rPr>
              <a:t>컴퓨터공학과</a:t>
            </a:r>
            <a:endParaRPr lang="en-US" altLang="ko-KR" sz="2400" b="1" cap="all" spc="-100" dirty="0">
              <a:latin typeface="+mj-lt"/>
            </a:endParaRPr>
          </a:p>
          <a:p>
            <a:pPr algn="r"/>
            <a:r>
              <a:rPr lang="en-US" altLang="ko-KR" sz="2400" b="1" cap="all" spc="-100" dirty="0">
                <a:latin typeface="+mj-lt"/>
              </a:rPr>
              <a:t>201521897 </a:t>
            </a:r>
            <a:r>
              <a:rPr lang="ko-KR" altLang="en-US" sz="2400" b="1" cap="all" spc="-100" dirty="0">
                <a:latin typeface="+mj-lt"/>
              </a:rPr>
              <a:t>김형준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2AE58-C218-46A0-83CA-A0903610C497}"/>
              </a:ext>
            </a:extLst>
          </p:cNvPr>
          <p:cNvSpPr txBox="1"/>
          <p:nvPr/>
        </p:nvSpPr>
        <p:spPr>
          <a:xfrm>
            <a:off x="0" y="6482825"/>
            <a:ext cx="77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미래의</a:t>
            </a:r>
            <a:r>
              <a:rPr lang="en-US" altLang="ko-KR" dirty="0">
                <a:latin typeface="+mj-lt"/>
              </a:rPr>
              <a:t>IT</a:t>
            </a:r>
            <a:r>
              <a:rPr lang="ko-KR" altLang="en-US" dirty="0">
                <a:latin typeface="+mj-lt"/>
              </a:rPr>
              <a:t>융합기술</a:t>
            </a:r>
            <a:r>
              <a:rPr lang="en-US" altLang="ko-KR" dirty="0">
                <a:latin typeface="+mj-lt"/>
              </a:rPr>
              <a:t> Excel</a:t>
            </a:r>
            <a:r>
              <a:rPr lang="ko-KR" altLang="en-US" dirty="0">
                <a:latin typeface="+mj-lt"/>
              </a:rPr>
              <a:t> 및 외부 데이터 연동 기말과제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63B44E-A80A-4D30-87FD-443287695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7" y="1220632"/>
            <a:ext cx="1747423" cy="17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4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Class </a:t>
            </a:r>
            <a:r>
              <a:rPr lang="ko-KR" altLang="en-US" sz="3200" b="1" dirty="0">
                <a:latin typeface="+mj-ea"/>
              </a:rPr>
              <a:t>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- </a:t>
            </a:r>
            <a:r>
              <a:rPr lang="en-US" altLang="ko-KR" sz="2400" b="1" dirty="0" err="1">
                <a:latin typeface="+mn-ea"/>
              </a:rPr>
              <a:t>GeoLocationManager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b="1" dirty="0">
                <a:latin typeface="+mn-ea"/>
              </a:rPr>
              <a:t>기기의 위치 정보 서비스에 접근해 위도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경도를 포함한 기기의 위치 정보를 받아오며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위치 정보를 기반으로 공공데이터 포탈 기상청 생활기상지수 조회서비스에서 제공 한 엑셀 파일로부터 </a:t>
            </a:r>
            <a:r>
              <a:rPr lang="en-US" altLang="ko-KR" sz="1600" b="1" dirty="0">
                <a:latin typeface="+mn-ea"/>
              </a:rPr>
              <a:t>API </a:t>
            </a:r>
            <a:r>
              <a:rPr lang="ko-KR" altLang="en-US" sz="1600" b="1" dirty="0">
                <a:latin typeface="+mn-ea"/>
              </a:rPr>
              <a:t>서버로 전달을 위해 위치 정보와 가장 유사한 행정구역코드</a:t>
            </a:r>
            <a:r>
              <a:rPr lang="en-US" altLang="ko-KR" sz="1600" b="1" dirty="0">
                <a:latin typeface="+mn-ea"/>
              </a:rPr>
              <a:t> (</a:t>
            </a:r>
            <a:r>
              <a:rPr lang="ko-KR" altLang="en-US" sz="1600" b="1" dirty="0">
                <a:latin typeface="+mn-ea"/>
              </a:rPr>
              <a:t>지점코드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를 판별하는 기능을 포함한다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0B2B2-296D-46AE-AF4D-E5EC13E3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39134"/>
            <a:ext cx="3432691" cy="3008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50E1FE-F8C4-4B9D-9F26-2785F1F18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686" y="2939134"/>
            <a:ext cx="8553152" cy="30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Class </a:t>
            </a:r>
            <a:r>
              <a:rPr lang="ko-KR" altLang="en-US" sz="3200" b="1" dirty="0">
                <a:latin typeface="+mj-ea"/>
              </a:rPr>
              <a:t>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- </a:t>
            </a:r>
            <a:r>
              <a:rPr lang="en-US" altLang="ko-KR" sz="2400" b="1" dirty="0" err="1">
                <a:latin typeface="+mn-ea"/>
              </a:rPr>
              <a:t>UviManager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b="1" dirty="0">
                <a:latin typeface="+mn-ea"/>
              </a:rPr>
              <a:t>행정구역코드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지점코드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ko-KR" altLang="en-US" sz="1600" b="1" dirty="0">
                <a:latin typeface="+mn-ea"/>
              </a:rPr>
              <a:t>및 현재 시간을 기반으로 공공 </a:t>
            </a:r>
            <a:r>
              <a:rPr lang="en-US" altLang="ko-KR" sz="1600" b="1" dirty="0">
                <a:latin typeface="+mn-ea"/>
              </a:rPr>
              <a:t>API </a:t>
            </a:r>
            <a:r>
              <a:rPr lang="ko-KR" altLang="en-US" sz="1600" b="1" dirty="0">
                <a:latin typeface="+mn-ea"/>
              </a:rPr>
              <a:t>서버에 자외선 지수를 요청하며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이에 따른 결과 </a:t>
            </a:r>
            <a:r>
              <a:rPr lang="en-US" altLang="ko-KR" sz="1600" b="1" dirty="0">
                <a:latin typeface="+mn-ea"/>
              </a:rPr>
              <a:t>(JSON </a:t>
            </a:r>
            <a:r>
              <a:rPr lang="ko-KR" altLang="en-US" sz="1600" b="1" dirty="0">
                <a:latin typeface="+mn-ea"/>
              </a:rPr>
              <a:t>혹은 </a:t>
            </a:r>
            <a:r>
              <a:rPr lang="en-US" altLang="ko-KR" sz="1600" b="1" dirty="0">
                <a:latin typeface="+mn-ea"/>
              </a:rPr>
              <a:t>XML)</a:t>
            </a:r>
            <a:r>
              <a:rPr lang="ko-KR" altLang="en-US" sz="1600" b="1" dirty="0">
                <a:latin typeface="+mn-ea"/>
              </a:rPr>
              <a:t>를 </a:t>
            </a:r>
            <a:r>
              <a:rPr lang="ko-KR" altLang="en-US" sz="1600" b="1" dirty="0" err="1">
                <a:latin typeface="+mn-ea"/>
              </a:rPr>
              <a:t>파싱하여</a:t>
            </a:r>
            <a:r>
              <a:rPr lang="ko-KR" altLang="en-US" sz="1600" b="1" dirty="0">
                <a:latin typeface="+mn-ea"/>
              </a:rPr>
              <a:t> 화면에 뿌리기 위해 적절히 문자열로 가공하는 기능을 포함한다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E5D19-F990-4EC3-AECF-DFB60E3E6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" y="3132708"/>
            <a:ext cx="3557692" cy="20234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99E15B-EC4F-4CCA-BA1B-8A18A7230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036" y="3230362"/>
            <a:ext cx="8600937" cy="24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8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- Flow 1</a:t>
            </a: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1) </a:t>
            </a:r>
            <a:r>
              <a:rPr lang="ko-KR" altLang="en-US" sz="1600" b="1" dirty="0">
                <a:latin typeface="+mn-ea"/>
              </a:rPr>
              <a:t>옵션에서 현재 기기 위치에 따라 자동으로 지역 탐지 </a:t>
            </a: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b="1" dirty="0">
                <a:latin typeface="+mn-ea"/>
              </a:rPr>
              <a:t>체크 여부에 따라</a:t>
            </a:r>
            <a:r>
              <a:rPr lang="en-US" altLang="ko-KR" sz="1600" b="1" dirty="0">
                <a:latin typeface="+mn-ea"/>
              </a:rPr>
              <a:t>,</a:t>
            </a: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1-1) </a:t>
            </a:r>
            <a:r>
              <a:rPr lang="ko-KR" altLang="en-US" sz="1600" b="1" dirty="0">
                <a:latin typeface="+mn-ea"/>
              </a:rPr>
              <a:t>자동으로 지역 탐지를 할 경우 </a:t>
            </a:r>
            <a:r>
              <a:rPr lang="en-US" altLang="ko-KR" sz="1600" b="1" dirty="0">
                <a:latin typeface="+mn-ea"/>
              </a:rPr>
              <a:t>: </a:t>
            </a:r>
          </a:p>
          <a:p>
            <a:pPr marL="0" indent="0">
              <a:buNone/>
            </a:pPr>
            <a:r>
              <a:rPr lang="ko-KR" altLang="en-US" sz="1600" b="1" dirty="0">
                <a:latin typeface="+mn-ea"/>
              </a:rPr>
              <a:t>현재 기기의 위도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경도를 포함한 위치 정보를 탐지 및 생성</a:t>
            </a: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1-2) </a:t>
            </a:r>
            <a:r>
              <a:rPr lang="ko-KR" altLang="en-US" sz="1600" b="1" dirty="0">
                <a:latin typeface="+mn-ea"/>
              </a:rPr>
              <a:t>사용자 입력 값으로 현재 지역을 고정 할 경우</a:t>
            </a:r>
            <a:r>
              <a:rPr lang="en-US" altLang="ko-KR" sz="1600" b="1" dirty="0">
                <a:latin typeface="+mn-ea"/>
              </a:rPr>
              <a:t> : </a:t>
            </a:r>
          </a:p>
          <a:p>
            <a:pPr marL="0" indent="0">
              <a:buNone/>
            </a:pPr>
            <a:r>
              <a:rPr lang="ko-KR" altLang="en-US" sz="1600" b="1" dirty="0">
                <a:latin typeface="+mn-ea"/>
              </a:rPr>
              <a:t>해당 위치로 현재 지역을 가정하여 위치 정보 생성</a:t>
            </a: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032048-8B76-4744-B976-EEB5E9C80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00" y="1013988"/>
            <a:ext cx="6601323" cy="536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5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52C03-3F9E-49B1-B704-BB593C8B7111}"/>
              </a:ext>
            </a:extLst>
          </p:cNvPr>
          <p:cNvSpPr txBox="1"/>
          <p:nvPr/>
        </p:nvSpPr>
        <p:spPr>
          <a:xfrm>
            <a:off x="963826" y="6334624"/>
            <a:ext cx="102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옵션에서 현재 기기 위치에 따라 자동으로 지역 탐지 체크 여부에 따른 </a:t>
            </a:r>
            <a:r>
              <a:rPr lang="ko-KR" altLang="en-US" b="1" dirty="0">
                <a:latin typeface="+mn-ea"/>
              </a:rPr>
              <a:t>위치 정보 탐지 및 생성 </a:t>
            </a:r>
            <a:r>
              <a:rPr lang="en-US" altLang="ko-KR" b="1" dirty="0">
                <a:latin typeface="+mn-ea"/>
              </a:rPr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5F3882-95A0-459F-A719-B5F75C64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8" y="1043406"/>
            <a:ext cx="11290871" cy="51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52C03-3F9E-49B1-B704-BB593C8B7111}"/>
              </a:ext>
            </a:extLst>
          </p:cNvPr>
          <p:cNvSpPr txBox="1"/>
          <p:nvPr/>
        </p:nvSpPr>
        <p:spPr>
          <a:xfrm>
            <a:off x="963825" y="6416478"/>
            <a:ext cx="102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sz="1800" b="1" dirty="0">
                <a:latin typeface="+mn-ea"/>
              </a:rPr>
              <a:t>옵션에서 현재 기기 위치에 따라 자동으로 지역 탐지 체크 여부에 따른 </a:t>
            </a:r>
            <a:r>
              <a:rPr lang="ko-KR" altLang="en-US" b="1" dirty="0">
                <a:latin typeface="+mn-ea"/>
              </a:rPr>
              <a:t>위치 정보 탐지 및 생성 </a:t>
            </a:r>
            <a:r>
              <a:rPr lang="en-US" altLang="ko-KR" b="1" dirty="0">
                <a:latin typeface="+mn-ea"/>
              </a:rPr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217AB7-25E4-40C7-82D2-20D09B931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28" y="1030862"/>
            <a:ext cx="11559143" cy="53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3988"/>
            <a:ext cx="12191998" cy="58440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- Flow 2</a:t>
            </a: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700" b="1" dirty="0">
                <a:latin typeface="+mn-ea"/>
              </a:rPr>
              <a:t>2) </a:t>
            </a:r>
            <a:r>
              <a:rPr lang="ko-KR" altLang="en-US" sz="1700" b="1" dirty="0">
                <a:latin typeface="+mn-ea"/>
              </a:rPr>
              <a:t>생성 된 위치 정보를 기반으로 공공데이터 포탈 기상청 </a:t>
            </a:r>
            <a:endParaRPr lang="en-US" altLang="ko-KR" sz="17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1700" b="1" dirty="0">
                <a:latin typeface="+mn-ea"/>
              </a:rPr>
              <a:t>생활기상지수 조회서비스에서 제공 한 엑셀 파일로부터</a:t>
            </a:r>
            <a:endParaRPr lang="en-US" altLang="ko-KR" sz="17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1700" b="1" dirty="0">
                <a:latin typeface="+mn-ea"/>
              </a:rPr>
              <a:t>가장 유사한 구역 정보 판별</a:t>
            </a:r>
            <a:endParaRPr lang="en-US" altLang="ko-KR" sz="1700" b="1" dirty="0">
              <a:latin typeface="+mn-ea"/>
            </a:endParaRPr>
          </a:p>
          <a:p>
            <a:pPr marL="0" indent="0">
              <a:buNone/>
            </a:pPr>
            <a:endParaRPr lang="en-US" altLang="ko-KR" sz="1700" b="1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Helvetica" panose="020B0604020202020204" pitchFamily="34" charset="0"/>
              </a:rPr>
              <a:t>3) </a:t>
            </a:r>
            <a:r>
              <a:rPr lang="ko-KR" altLang="en-US" sz="17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위도와 경도를 기준으로 </a:t>
            </a:r>
            <a:r>
              <a:rPr lang="ko-KR" altLang="en-US" sz="1700" b="1" i="0" dirty="0">
                <a:effectLst/>
                <a:latin typeface="Helvetica" panose="020B0604020202020204" pitchFamily="34" charset="0"/>
              </a:rPr>
              <a:t>탐색 중인 셀의 값이 같거나 더 큰 셀들에 대하여</a:t>
            </a:r>
            <a:endParaRPr lang="en-US" altLang="ko-KR" sz="1700" b="1" i="0" dirty="0"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700" b="1" i="0" dirty="0">
                <a:effectLst/>
                <a:latin typeface="Helvetica" panose="020B0604020202020204" pitchFamily="34" charset="0"/>
              </a:rPr>
              <a:t>내부 조인을 수행</a:t>
            </a:r>
            <a:r>
              <a:rPr lang="ko-KR" altLang="en-US" sz="17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하며</a:t>
            </a:r>
            <a:r>
              <a:rPr lang="en-US" altLang="ko-KR" sz="17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17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내부 조인 된 셀의 행 번호를 기준으로</a:t>
            </a:r>
            <a:endParaRPr lang="en-US" altLang="ko-KR" sz="170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7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행정구역코드를 추출</a:t>
            </a:r>
            <a:endParaRPr lang="en-US" altLang="ko-KR" sz="17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1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n-ea"/>
              </a:rPr>
              <a:t>※ </a:t>
            </a:r>
            <a:r>
              <a:rPr lang="ko-KR" altLang="en-US" sz="1400" b="1" dirty="0">
                <a:latin typeface="+mn-ea"/>
              </a:rPr>
              <a:t>가장 유사한 구역 정보를 판별 시 </a:t>
            </a:r>
            <a:r>
              <a:rPr lang="ko-KR" altLang="en-US" sz="1400" b="1" u="sng" dirty="0">
                <a:solidFill>
                  <a:srgbClr val="FF0000"/>
                </a:solidFill>
                <a:latin typeface="+mn-ea"/>
              </a:rPr>
              <a:t>가장 유사한 위도와 경도를 가진 구역을 찾기 위해 위도와 경도를 기준으로 오름차순으로 </a:t>
            </a:r>
            <a:r>
              <a:rPr lang="ko-KR" altLang="en-US" sz="1400" b="1" u="sng" dirty="0" err="1">
                <a:solidFill>
                  <a:srgbClr val="FF0000"/>
                </a:solidFill>
                <a:latin typeface="+mn-ea"/>
              </a:rPr>
              <a:t>정렬</a:t>
            </a:r>
            <a:r>
              <a:rPr lang="ko-KR" altLang="en-US" sz="1400" b="1" dirty="0" err="1">
                <a:latin typeface="+mn-ea"/>
              </a:rPr>
              <a:t>되어야한다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1400" b="1" dirty="0">
                <a:latin typeface="+mn-ea"/>
              </a:rPr>
              <a:t>이는 탐색 과정에서 정렬을 수행하여도 되지만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오버헤드를 줄이기 위해 엑셀파일에 미리 정렬 필터링을 </a:t>
            </a:r>
            <a:r>
              <a:rPr lang="ko-KR" altLang="en-US" sz="1400" b="1" dirty="0" err="1">
                <a:latin typeface="+mn-ea"/>
              </a:rPr>
              <a:t>걸어놓는다</a:t>
            </a:r>
            <a:r>
              <a:rPr lang="en-US" altLang="ko-KR" sz="1400" b="1" dirty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ko-KR" altLang="en-US" sz="1400" b="1" dirty="0">
                <a:latin typeface="+mn-ea"/>
              </a:rPr>
              <a:t>또한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사용자가 임의로 엑셀 파일을 수정하지 못하도록 암호로 보호한다</a:t>
            </a:r>
            <a:r>
              <a:rPr lang="en-US" altLang="ko-KR" sz="1400" b="1" dirty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암호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ko-KR" sz="1400" b="1" dirty="0">
                <a:latin typeface="+mn-ea"/>
              </a:rPr>
              <a:t> %mU3ZvK2lBa4KzKg9l/N@r!CK%AHf2%2A3BH#5Rk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내부 조인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위도와 경도 둘 다 조건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같거나 큰 셀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에 만족하는 엑셀 행을 찾기 위해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, LINQ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쿼리 시 두 행의 행 번호가 같은 것만 조인하여 결과로 추출한다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032048-8B76-4744-B976-EEB5E9C80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17" y="1013989"/>
            <a:ext cx="5302916" cy="431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4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794" y="1013987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C327A0-0856-4BDD-8198-97E60EAC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39" y="1013987"/>
            <a:ext cx="9195600" cy="5443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0B823-872B-4417-BB17-0AE7C613FF18}"/>
              </a:ext>
            </a:extLst>
          </p:cNvPr>
          <p:cNvSpPr txBox="1"/>
          <p:nvPr/>
        </p:nvSpPr>
        <p:spPr>
          <a:xfrm>
            <a:off x="2169717" y="6504388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엑셀 파일로부터 위치 정보 데이터를 기반으로 가장 유사한 구역 정보 판별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034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531EC-BF0C-4C9D-82DC-29C854089842}"/>
              </a:ext>
            </a:extLst>
          </p:cNvPr>
          <p:cNvSpPr txBox="1"/>
          <p:nvPr/>
        </p:nvSpPr>
        <p:spPr>
          <a:xfrm>
            <a:off x="1912800" y="6488668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엑셀 파일로부터 위치 정보 데이터를 기반으로 가장 유사한 구역 정보 판별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1158B5-726A-46DB-AB5E-67A47FCB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17" y="1061953"/>
            <a:ext cx="11425561" cy="542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1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A60FB4-E229-4978-9297-4DA4796C4178}"/>
              </a:ext>
            </a:extLst>
          </p:cNvPr>
          <p:cNvSpPr txBox="1"/>
          <p:nvPr/>
        </p:nvSpPr>
        <p:spPr>
          <a:xfrm>
            <a:off x="2025012" y="6488655"/>
            <a:ext cx="814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엑셀 파일로부터 위치 정보 데이터를 기반으로 가장 유사한 구역 정보 판별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D2CB17-BE04-4EDB-80E8-F898EB4E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45" y="1143747"/>
            <a:ext cx="11293507" cy="52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5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- Flow 3</a:t>
            </a: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4) </a:t>
            </a: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행정구역코드 </a:t>
            </a:r>
            <a:r>
              <a:rPr lang="en-US" altLang="ko-KR" sz="1600" b="1" i="0" dirty="0">
                <a:effectLst/>
                <a:latin typeface="Helvetica" panose="020B0604020202020204" pitchFamily="34" charset="0"/>
              </a:rPr>
              <a:t>(</a:t>
            </a: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지점코드</a:t>
            </a:r>
            <a:r>
              <a:rPr lang="en-US" altLang="ko-KR" sz="1600" b="1" i="0" dirty="0">
                <a:effectLst/>
                <a:latin typeface="Helvetica" panose="020B0604020202020204" pitchFamily="34" charset="0"/>
              </a:rPr>
              <a:t>) </a:t>
            </a: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및 현재 시간을 공개 </a:t>
            </a:r>
            <a:r>
              <a:rPr lang="en-US" altLang="ko-KR" sz="1600" b="1" i="0" dirty="0">
                <a:effectLst/>
                <a:latin typeface="Helvetica" panose="020B0604020202020204" pitchFamily="34" charset="0"/>
              </a:rPr>
              <a:t>API </a:t>
            </a: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서버에 전송</a:t>
            </a: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5) </a:t>
            </a:r>
            <a:r>
              <a:rPr lang="en-US" altLang="ko-KR" sz="1600" b="1" i="0" dirty="0">
                <a:effectLst/>
                <a:latin typeface="Helvetica" panose="020B0604020202020204" pitchFamily="34" charset="0"/>
              </a:rPr>
              <a:t>API </a:t>
            </a: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서버의 응답 결과에 대해 </a:t>
            </a:r>
            <a:r>
              <a:rPr lang="ko-KR" altLang="en-US" sz="1600" b="1" i="0" dirty="0" err="1">
                <a:effectLst/>
                <a:latin typeface="Helvetica" panose="020B0604020202020204" pitchFamily="34" charset="0"/>
              </a:rPr>
              <a:t>파싱하여</a:t>
            </a: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 </a:t>
            </a:r>
            <a:r>
              <a:rPr lang="ko-KR" altLang="en-US" sz="1600" b="1" i="0" u="sng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현재</a:t>
            </a:r>
            <a:r>
              <a:rPr lang="en-US" altLang="ko-KR" sz="1600" b="1" i="0" u="sng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1600" b="1" i="0" u="sng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내일</a:t>
            </a:r>
            <a:r>
              <a:rPr lang="en-US" altLang="ko-KR" sz="1600" b="1" i="0" u="sng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1600" b="1" i="0" u="sng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모레 자외선 지수 분리</a:t>
            </a:r>
            <a:endParaRPr lang="en-US" altLang="ko-KR" sz="1600" b="1" i="0" u="sng" dirty="0">
              <a:solidFill>
                <a:srgbClr val="FF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n-ea"/>
              </a:rPr>
              <a:t>6) </a:t>
            </a: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현재</a:t>
            </a:r>
            <a:r>
              <a:rPr lang="en-US" altLang="ko-KR" sz="1600" b="1" i="0" dirty="0"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내일</a:t>
            </a:r>
            <a:r>
              <a:rPr lang="en-US" altLang="ko-KR" sz="1600" b="1" i="0" dirty="0"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모레 자외선 지수를 이용하여 </a:t>
            </a:r>
            <a:endParaRPr lang="en-US" altLang="ko-KR" sz="1600" b="1" i="0" dirty="0"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미리 정의 된 문자열과 적절히 가공하여 라벨에 출력 및 </a:t>
            </a:r>
            <a:endParaRPr lang="en-US" altLang="ko-KR" sz="1600" b="1" i="0" dirty="0"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1600" b="1" i="0" dirty="0">
                <a:effectLst/>
                <a:latin typeface="Helvetica" panose="020B0604020202020204" pitchFamily="34" charset="0"/>
              </a:rPr>
              <a:t>오늘의 자외선 지수에</a:t>
            </a:r>
            <a:r>
              <a:rPr lang="en-US" altLang="ko-KR" sz="1600" b="1" dirty="0">
                <a:latin typeface="Helvetica" panose="020B0604020202020204" pitchFamily="34" charset="0"/>
              </a:rPr>
              <a:t> </a:t>
            </a:r>
            <a:r>
              <a:rPr lang="ko-KR" altLang="en-US" sz="1600" b="1" dirty="0">
                <a:latin typeface="Helvetica" panose="020B0604020202020204" pitchFamily="34" charset="0"/>
              </a:rPr>
              <a:t>따른 라벨 배경색 설정</a:t>
            </a:r>
            <a:endParaRPr lang="en-US" altLang="ko-KR" sz="1600" b="1" dirty="0">
              <a:latin typeface="+mn-ea"/>
            </a:endParaRPr>
          </a:p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032048-8B76-4744-B976-EEB5E9C80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39" y="1302927"/>
            <a:ext cx="5583847" cy="454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9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968F-ED07-4D4C-A979-FD73A90F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100" name="내용 개체 틀 2">
            <a:extLst>
              <a:ext uri="{FF2B5EF4-FFF2-40B4-BE49-F238E27FC236}">
                <a16:creationId xmlns:a16="http://schemas.microsoft.com/office/drawing/2014/main" id="{7605E49A-0002-48F3-9DE1-4F5EB128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44138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1) </a:t>
            </a:r>
            <a:r>
              <a:rPr lang="ko-KR" altLang="en-US" sz="2400" dirty="0"/>
              <a:t>프로그램의 목표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설계 및 구현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2-1) UI Design</a:t>
            </a:r>
          </a:p>
          <a:p>
            <a:pPr marL="0" indent="0">
              <a:buNone/>
            </a:pPr>
            <a:r>
              <a:rPr lang="en-US" altLang="ko-KR" sz="2400" dirty="0"/>
              <a:t>  2-2) Class</a:t>
            </a:r>
            <a:r>
              <a:rPr lang="ko-KR" altLang="en-US" sz="2400" dirty="0"/>
              <a:t> 설계 및 구현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2-3) </a:t>
            </a:r>
            <a:r>
              <a:rPr lang="ko-KR" altLang="en-US" sz="2400" dirty="0"/>
              <a:t>기능별</a:t>
            </a:r>
            <a:r>
              <a:rPr lang="en-US" altLang="ko-KR" sz="2400" dirty="0"/>
              <a:t> </a:t>
            </a:r>
            <a:r>
              <a:rPr lang="ko-KR" altLang="en-US" sz="2400" dirty="0"/>
              <a:t>설계 및 구현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/>
              <a:t>테스트 수행 및 결과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4) References</a:t>
            </a:r>
            <a:endParaRPr lang="ko-KR" altLang="en-US" sz="2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7DCCBA-3E51-441C-B58E-81E08DF8C320}"/>
              </a:ext>
            </a:extLst>
          </p:cNvPr>
          <p:cNvCxnSpPr>
            <a:cxnSpLocks/>
          </p:cNvCxnSpPr>
          <p:nvPr/>
        </p:nvCxnSpPr>
        <p:spPr>
          <a:xfrm>
            <a:off x="4717142" y="1308683"/>
            <a:ext cx="0" cy="4253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5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9DFD3B1-0A71-4457-B97B-99897354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05" y="1013988"/>
            <a:ext cx="8577587" cy="527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F41468-3E2D-467C-8BB0-F83E2E1014AA}"/>
              </a:ext>
            </a:extLst>
          </p:cNvPr>
          <p:cNvSpPr txBox="1"/>
          <p:nvPr/>
        </p:nvSpPr>
        <p:spPr>
          <a:xfrm>
            <a:off x="2218462" y="6408769"/>
            <a:ext cx="775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sz="1800" b="1" i="0" dirty="0">
                <a:effectLst/>
                <a:latin typeface="Helvetica" panose="020B0604020202020204" pitchFamily="34" charset="0"/>
              </a:rPr>
              <a:t>행정구역코드 </a:t>
            </a:r>
            <a:r>
              <a:rPr lang="en-US" altLang="ko-KR" sz="1800" b="1" i="0" dirty="0">
                <a:effectLst/>
                <a:latin typeface="Helvetica" panose="020B0604020202020204" pitchFamily="34" charset="0"/>
              </a:rPr>
              <a:t>(</a:t>
            </a:r>
            <a:r>
              <a:rPr lang="ko-KR" altLang="en-US" sz="1800" b="1" i="0" dirty="0">
                <a:effectLst/>
                <a:latin typeface="Helvetica" panose="020B0604020202020204" pitchFamily="34" charset="0"/>
              </a:rPr>
              <a:t>지점코드</a:t>
            </a:r>
            <a:r>
              <a:rPr lang="en-US" altLang="ko-KR" sz="1800" b="1" i="0" dirty="0">
                <a:effectLst/>
                <a:latin typeface="Helvetica" panose="020B0604020202020204" pitchFamily="34" charset="0"/>
              </a:rPr>
              <a:t>)</a:t>
            </a:r>
            <a:r>
              <a:rPr lang="ko-KR" altLang="en-US" sz="1800" b="1" i="0" dirty="0">
                <a:effectLst/>
                <a:latin typeface="Helvetica" panose="020B0604020202020204" pitchFamily="34" charset="0"/>
              </a:rPr>
              <a:t>및 현재 시간을 공개 </a:t>
            </a:r>
            <a:r>
              <a:rPr lang="en-US" altLang="ko-KR" sz="1800" b="1" i="0" dirty="0">
                <a:effectLst/>
                <a:latin typeface="Helvetica" panose="020B0604020202020204" pitchFamily="34" charset="0"/>
              </a:rPr>
              <a:t>API </a:t>
            </a:r>
            <a:r>
              <a:rPr lang="ko-KR" altLang="en-US" sz="1800" b="1" i="0" dirty="0">
                <a:effectLst/>
                <a:latin typeface="Helvetica" panose="020B0604020202020204" pitchFamily="34" charset="0"/>
              </a:rPr>
              <a:t>서버에 전송 </a:t>
            </a:r>
            <a:r>
              <a:rPr lang="ko-KR" altLang="en-US" b="1" dirty="0">
                <a:latin typeface="Helvetica" panose="020B0604020202020204" pitchFamily="34" charset="0"/>
              </a:rPr>
              <a:t>및 결과 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37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4353683-E073-4349-837E-D11A8A91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5" y="1183735"/>
            <a:ext cx="12110468" cy="4490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0F063-66BA-471F-8981-42D7D3E55827}"/>
              </a:ext>
            </a:extLst>
          </p:cNvPr>
          <p:cNvSpPr txBox="1"/>
          <p:nvPr/>
        </p:nvSpPr>
        <p:spPr>
          <a:xfrm>
            <a:off x="1364575" y="5855383"/>
            <a:ext cx="946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공개 </a:t>
            </a:r>
            <a:r>
              <a:rPr lang="en-US" altLang="ko-KR" b="1" dirty="0"/>
              <a:t>API </a:t>
            </a:r>
            <a:r>
              <a:rPr lang="ko-KR" altLang="en-US" b="1" dirty="0"/>
              <a:t>서버로부터 받은 결과 파싱 및 반환 데이터 </a:t>
            </a:r>
            <a:r>
              <a:rPr lang="en-US" altLang="ko-KR" b="1" dirty="0"/>
              <a:t>(</a:t>
            </a:r>
            <a:r>
              <a:rPr lang="ko-KR" altLang="en-US" b="1" dirty="0"/>
              <a:t>오늘</a:t>
            </a:r>
            <a:r>
              <a:rPr lang="en-US" altLang="ko-KR" b="1" dirty="0"/>
              <a:t>, </a:t>
            </a:r>
            <a:r>
              <a:rPr lang="ko-KR" altLang="en-US" b="1" dirty="0"/>
              <a:t>내일</a:t>
            </a:r>
            <a:r>
              <a:rPr lang="en-US" altLang="ko-KR" b="1" dirty="0"/>
              <a:t>, </a:t>
            </a:r>
            <a:r>
              <a:rPr lang="ko-KR" altLang="en-US" b="1" dirty="0"/>
              <a:t>모레 자외선 지수</a:t>
            </a:r>
            <a:r>
              <a:rPr lang="en-US" altLang="ko-KR" b="1" dirty="0"/>
              <a:t>) </a:t>
            </a:r>
            <a:r>
              <a:rPr lang="ko-KR" altLang="en-US" b="1" dirty="0"/>
              <a:t>생성 </a:t>
            </a:r>
          </a:p>
        </p:txBody>
      </p:sp>
    </p:spTree>
    <p:extLst>
      <p:ext uri="{BB962C8B-B14F-4D97-AF65-F5344CB8AC3E}">
        <p14:creationId xmlns:p14="http://schemas.microsoft.com/office/powerpoint/2010/main" val="224288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D144BFD-4069-46AE-8843-28137FDB0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13988"/>
            <a:ext cx="12191999" cy="4799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4C178-60C7-45BF-80E7-0370EE2AD77E}"/>
              </a:ext>
            </a:extLst>
          </p:cNvPr>
          <p:cNvSpPr txBox="1"/>
          <p:nvPr/>
        </p:nvSpPr>
        <p:spPr>
          <a:xfrm>
            <a:off x="1446327" y="5968292"/>
            <a:ext cx="999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오늘</a:t>
            </a:r>
            <a:r>
              <a:rPr lang="en-US" altLang="ko-KR" b="1" dirty="0"/>
              <a:t>, </a:t>
            </a:r>
            <a:r>
              <a:rPr lang="ko-KR" altLang="en-US" b="1" dirty="0"/>
              <a:t>내일</a:t>
            </a:r>
            <a:r>
              <a:rPr lang="en-US" altLang="ko-KR" b="1" dirty="0"/>
              <a:t>, </a:t>
            </a:r>
            <a:r>
              <a:rPr lang="ko-KR" altLang="en-US" b="1" dirty="0"/>
              <a:t>모레 자외선 지수 및 현재 지역 이름을 이용하여 라벨에 출력 위한 결과 문자열 생성</a:t>
            </a:r>
          </a:p>
        </p:txBody>
      </p:sp>
    </p:spTree>
    <p:extLst>
      <p:ext uri="{BB962C8B-B14F-4D97-AF65-F5344CB8AC3E}">
        <p14:creationId xmlns:p14="http://schemas.microsoft.com/office/powerpoint/2010/main" val="4196230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A01F078-F8F4-4A76-9A5D-877C3319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40" y="1013988"/>
            <a:ext cx="8641719" cy="5249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C6DF92-63DD-461D-9568-4FE7E255FCB7}"/>
              </a:ext>
            </a:extLst>
          </p:cNvPr>
          <p:cNvSpPr txBox="1"/>
          <p:nvPr/>
        </p:nvSpPr>
        <p:spPr>
          <a:xfrm>
            <a:off x="3524621" y="638554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자외선 수치에 대한 자외선 지수 경고 레벨 변환</a:t>
            </a:r>
          </a:p>
        </p:txBody>
      </p:sp>
    </p:spTree>
    <p:extLst>
      <p:ext uri="{BB962C8B-B14F-4D97-AF65-F5344CB8AC3E}">
        <p14:creationId xmlns:p14="http://schemas.microsoft.com/office/powerpoint/2010/main" val="4082799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</a:t>
            </a:r>
            <a:r>
              <a:rPr lang="ko-KR" altLang="en-US" sz="3200" b="1" dirty="0">
                <a:latin typeface="+mj-ea"/>
              </a:rPr>
              <a:t>기능별 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0B8009-2A1A-4A64-BF4A-321DB0D39FDF}"/>
              </a:ext>
            </a:extLst>
          </p:cNvPr>
          <p:cNvSpPr txBox="1"/>
          <p:nvPr/>
        </p:nvSpPr>
        <p:spPr>
          <a:xfrm>
            <a:off x="3825985" y="6488668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b="1" dirty="0"/>
              <a:t>Flow 1,2,3</a:t>
            </a:r>
            <a:r>
              <a:rPr lang="ko-KR" altLang="en-US" b="1" dirty="0"/>
              <a:t>을 포함하는 최상위 </a:t>
            </a:r>
            <a:r>
              <a:rPr lang="en-US" altLang="ko-KR" b="1" dirty="0"/>
              <a:t>Main Flow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6F700-83E5-44BC-AC34-3E58653EA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3" y="1013988"/>
            <a:ext cx="10006891" cy="53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9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3) </a:t>
            </a:r>
            <a:r>
              <a:rPr lang="ko-KR" altLang="en-US" sz="3200" b="1" dirty="0">
                <a:latin typeface="+mj-ea"/>
              </a:rPr>
              <a:t>테스트 수행 및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9E46F-6AA8-451A-8A77-6FC31C410DAE}"/>
              </a:ext>
            </a:extLst>
          </p:cNvPr>
          <p:cNvSpPr txBox="1"/>
          <p:nvPr/>
        </p:nvSpPr>
        <p:spPr>
          <a:xfrm>
            <a:off x="3137494" y="2781158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트레이 아이콘 마우스 우 클릭 시 나오는 컨텍스트 메뉴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96A02D-34A6-40F9-9ECB-5BCC8713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63" y="1164587"/>
            <a:ext cx="5575869" cy="1500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24126D-206A-4676-BDFE-D78805E4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1" y="3359176"/>
            <a:ext cx="5276850" cy="2886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BB9D92-3226-4997-99F5-889915F37AB1}"/>
              </a:ext>
            </a:extLst>
          </p:cNvPr>
          <p:cNvSpPr txBox="1"/>
          <p:nvPr/>
        </p:nvSpPr>
        <p:spPr>
          <a:xfrm>
            <a:off x="1019927" y="6293291"/>
            <a:ext cx="101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트레이 아이콘 마우스 좌 클릭 혹은 트레이 아이콘 컨텍스트 메뉴 </a:t>
            </a:r>
            <a:r>
              <a:rPr lang="en-US" altLang="ko-KR" b="1" dirty="0"/>
              <a:t>– </a:t>
            </a:r>
            <a:r>
              <a:rPr lang="ko-KR" altLang="en-US" b="1" dirty="0"/>
              <a:t>열기 클릭 시 나오는 메인 폼</a:t>
            </a:r>
          </a:p>
        </p:txBody>
      </p:sp>
    </p:spTree>
    <p:extLst>
      <p:ext uri="{BB962C8B-B14F-4D97-AF65-F5344CB8AC3E}">
        <p14:creationId xmlns:p14="http://schemas.microsoft.com/office/powerpoint/2010/main" val="1236398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3) </a:t>
            </a:r>
            <a:r>
              <a:rPr lang="ko-KR" altLang="en-US" sz="3200" b="1" dirty="0">
                <a:latin typeface="+mj-ea"/>
              </a:rPr>
              <a:t>테스트 수행 및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9E46F-6AA8-451A-8A77-6FC31C410DAE}"/>
              </a:ext>
            </a:extLst>
          </p:cNvPr>
          <p:cNvSpPr txBox="1"/>
          <p:nvPr/>
        </p:nvSpPr>
        <p:spPr>
          <a:xfrm>
            <a:off x="2222182" y="5947744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트레이 아이콘 컨텍스트 메뉴 </a:t>
            </a:r>
            <a:r>
              <a:rPr lang="en-US" altLang="ko-KR" b="1" dirty="0"/>
              <a:t>– </a:t>
            </a:r>
            <a:r>
              <a:rPr lang="ko-KR" altLang="en-US" b="1" dirty="0"/>
              <a:t>옵션 클릭 시 나오는 옵션 다이얼로그 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289D01-0163-4793-9158-A274C499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49" y="1684458"/>
            <a:ext cx="65913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36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3) </a:t>
            </a:r>
            <a:r>
              <a:rPr lang="ko-KR" altLang="en-US" sz="3200" b="1" dirty="0">
                <a:latin typeface="+mj-ea"/>
              </a:rPr>
              <a:t>테스트 수행 및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3988"/>
            <a:ext cx="12191998" cy="5844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endParaRPr lang="en-US" altLang="ko-KR" sz="18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28A9D-13E1-4BDF-B37E-99157F24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" y="1890951"/>
            <a:ext cx="5806586" cy="34403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B8FA4E-9E34-4CDF-BE00-214CEAB4A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288" y="2099808"/>
            <a:ext cx="5908348" cy="3231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9631C6-50F6-4953-B21E-6BBED1738091}"/>
              </a:ext>
            </a:extLst>
          </p:cNvPr>
          <p:cNvSpPr txBox="1"/>
          <p:nvPr/>
        </p:nvSpPr>
        <p:spPr>
          <a:xfrm>
            <a:off x="1778951" y="5659341"/>
            <a:ext cx="863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지역 위치를 고정 된 임의의 위치로 변경 및 이에 따른 자외선 지수 업데이트 결과</a:t>
            </a:r>
          </a:p>
        </p:txBody>
      </p:sp>
    </p:spTree>
    <p:extLst>
      <p:ext uri="{BB962C8B-B14F-4D97-AF65-F5344CB8AC3E}">
        <p14:creationId xmlns:p14="http://schemas.microsoft.com/office/powerpoint/2010/main" val="233453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4) References</a:t>
            </a:r>
            <a:endParaRPr lang="ko-KR" altLang="en-US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A19B92-DAD5-4946-BB3F-E5BDB034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013988"/>
            <a:ext cx="12192000" cy="584399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altLang="ko-KR" sz="2400" dirty="0">
              <a:solidFill>
                <a:srgbClr val="24292F"/>
              </a:solidFill>
            </a:endParaRPr>
          </a:p>
          <a:p>
            <a:pPr algn="l"/>
            <a:r>
              <a:rPr lang="en-US" altLang="ko-KR" sz="2400" i="0" dirty="0">
                <a:solidFill>
                  <a:srgbClr val="24292F"/>
                </a:solidFill>
                <a:effectLst/>
                <a:hlinkClick r:id="rId2"/>
              </a:rPr>
              <a:t>https://www.data.go.kr/tcs/dss/selectApiDataDetailView.do?publicDataPk=15085288</a:t>
            </a:r>
            <a:endParaRPr lang="en-US" altLang="ko-KR" sz="2400" i="0" dirty="0">
              <a:solidFill>
                <a:srgbClr val="24292F"/>
              </a:solidFill>
              <a:effectLst/>
            </a:endParaRPr>
          </a:p>
          <a:p>
            <a:pPr algn="l"/>
            <a:r>
              <a:rPr lang="en-US" altLang="ko-KR" sz="2400" i="0" dirty="0">
                <a:solidFill>
                  <a:srgbClr val="24292F"/>
                </a:solidFill>
                <a:effectLst/>
                <a:hlinkClick r:id="rId3"/>
              </a:rPr>
              <a:t>https://epplussoftware.com/en/Developers/</a:t>
            </a:r>
            <a:endParaRPr lang="en-US" altLang="ko-KR" sz="2400" i="0" dirty="0">
              <a:solidFill>
                <a:srgbClr val="24292F"/>
              </a:solidFill>
              <a:effectLst/>
            </a:endParaRPr>
          </a:p>
          <a:p>
            <a:pPr algn="l"/>
            <a:r>
              <a:rPr lang="en-US" altLang="ko-KR" sz="2400" i="0" dirty="0">
                <a:effectLst/>
              </a:rPr>
              <a:t>MSDN </a:t>
            </a:r>
            <a:r>
              <a:rPr lang="en-US" altLang="ko-KR" sz="2400" i="0" dirty="0" err="1">
                <a:effectLst/>
              </a:rPr>
              <a:t>.Net</a:t>
            </a:r>
            <a:r>
              <a:rPr lang="en-US" altLang="ko-KR" sz="2400" i="0" dirty="0">
                <a:effectLst/>
              </a:rPr>
              <a:t> Example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2664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1) </a:t>
            </a:r>
            <a:r>
              <a:rPr lang="ko-KR" altLang="en-US" sz="3200" b="1" dirty="0">
                <a:latin typeface="+mj-ea"/>
              </a:rPr>
              <a:t>프로그램의 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A19B92-DAD5-4946-BB3F-E5BDB034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3988"/>
            <a:ext cx="12192000" cy="58439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24292F"/>
                </a:solidFill>
                <a:latin typeface="+mj-ea"/>
                <a:ea typeface="+mj-ea"/>
              </a:rPr>
              <a:t>제작 목적은 엑셀 파일과 외부 데이터를 연동 및 응용한 애플리케이션 개발을 연습하기 </a:t>
            </a:r>
            <a:r>
              <a:rPr lang="ko-KR" altLang="en-US" sz="1600" dirty="0" err="1">
                <a:solidFill>
                  <a:srgbClr val="24292F"/>
                </a:solidFill>
                <a:latin typeface="+mj-ea"/>
                <a:ea typeface="+mj-ea"/>
              </a:rPr>
              <a:t>위함으로서</a:t>
            </a:r>
            <a:r>
              <a:rPr lang="en-US" altLang="ko-KR" sz="1600" dirty="0">
                <a:solidFill>
                  <a:srgbClr val="24292F"/>
                </a:solidFill>
                <a:latin typeface="+mj-ea"/>
                <a:ea typeface="+mj-ea"/>
              </a:rPr>
              <a:t>, </a:t>
            </a:r>
            <a:r>
              <a:rPr lang="ko-KR" altLang="en-US" sz="1600" b="1" i="0" u="sng" dirty="0">
                <a:solidFill>
                  <a:srgbClr val="FF0000"/>
                </a:solidFill>
                <a:effectLst/>
                <a:latin typeface="+mj-ea"/>
                <a:ea typeface="+mj-ea"/>
              </a:rPr>
              <a:t>공공데이터 포탈 기상청 생활기상지수 조회서비스 오픈 </a:t>
            </a:r>
            <a:r>
              <a:rPr lang="en-US" altLang="ko-KR" sz="1600" b="1" i="0" u="sng" dirty="0">
                <a:solidFill>
                  <a:srgbClr val="FF0000"/>
                </a:solidFill>
                <a:effectLst/>
                <a:latin typeface="+mj-ea"/>
                <a:ea typeface="+mj-ea"/>
              </a:rPr>
              <a:t>API</a:t>
            </a:r>
            <a:r>
              <a:rPr lang="ko-KR" altLang="en-US" sz="1600" b="1" i="0" u="sng" dirty="0">
                <a:solidFill>
                  <a:srgbClr val="FF0000"/>
                </a:solidFill>
                <a:effectLst/>
                <a:latin typeface="+mj-ea"/>
                <a:ea typeface="+mj-ea"/>
              </a:rPr>
              <a:t>를 이용하여 현재 지역의 현재 시간에 따른 오늘</a:t>
            </a:r>
            <a:r>
              <a:rPr lang="en-US" altLang="ko-KR" sz="1600" b="1" i="0" u="sng" dirty="0">
                <a:solidFill>
                  <a:srgbClr val="FF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1" i="0" u="sng" dirty="0">
                <a:solidFill>
                  <a:srgbClr val="FF0000"/>
                </a:solidFill>
                <a:effectLst/>
                <a:latin typeface="+mj-ea"/>
                <a:ea typeface="+mj-ea"/>
              </a:rPr>
              <a:t>내일</a:t>
            </a:r>
            <a:r>
              <a:rPr lang="en-US" altLang="ko-KR" sz="1600" b="1" i="0" u="sng" dirty="0">
                <a:solidFill>
                  <a:srgbClr val="FF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1" i="0" u="sng" dirty="0">
                <a:solidFill>
                  <a:srgbClr val="FF0000"/>
                </a:solidFill>
                <a:effectLst/>
                <a:latin typeface="+mj-ea"/>
                <a:ea typeface="+mj-ea"/>
              </a:rPr>
              <a:t>모레의 자외선 지수를 출력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하는 응용 프로그램을 제작한다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D5E3B0-5F90-4815-8F08-F6D74DD1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65" y="2027976"/>
            <a:ext cx="7428869" cy="45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0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UI Design</a:t>
            </a:r>
            <a:endParaRPr lang="ko-KR" altLang="en-US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3988"/>
            <a:ext cx="6096000" cy="5844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메인 폼 </a:t>
            </a:r>
            <a:r>
              <a:rPr lang="en-US" altLang="ko-KR" b="1" dirty="0">
                <a:latin typeface="+mn-ea"/>
              </a:rPr>
              <a:t>Mockup</a:t>
            </a: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500" b="1" dirty="0">
                <a:latin typeface="+mn-ea"/>
              </a:rPr>
              <a:t>메인 폼 최상위 외부 테이블 레이아웃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outerMain_TableLayoutPanel</a:t>
            </a:r>
            <a:r>
              <a:rPr lang="en-US" altLang="ko-KR" sz="1500" b="1" dirty="0">
                <a:latin typeface="+mn-ea"/>
              </a:rPr>
              <a:t>) : 3</a:t>
            </a:r>
            <a:r>
              <a:rPr lang="ko-KR" altLang="en-US" sz="1500" b="1" dirty="0">
                <a:latin typeface="+mn-ea"/>
              </a:rPr>
              <a:t>행 </a:t>
            </a:r>
            <a:r>
              <a:rPr lang="en-US" altLang="ko-KR" sz="1500" b="1" dirty="0">
                <a:latin typeface="+mn-ea"/>
              </a:rPr>
              <a:t>1</a:t>
            </a:r>
            <a:r>
              <a:rPr lang="ko-KR" altLang="en-US" sz="1500" b="1" dirty="0">
                <a:latin typeface="+mn-ea"/>
              </a:rPr>
              <a:t>열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행 백분율 </a:t>
            </a:r>
            <a:r>
              <a:rPr lang="en-US" altLang="ko-KR" sz="1500" b="1" dirty="0">
                <a:latin typeface="+mn-ea"/>
              </a:rPr>
              <a:t>40:45:15)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500" b="1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500" b="1" dirty="0">
                <a:latin typeface="+mn-ea"/>
              </a:rPr>
              <a:t>메인 폼 상단 내부 테이블 레이아웃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innerTopMain_TableLayoutPanel</a:t>
            </a:r>
            <a:r>
              <a:rPr lang="en-US" altLang="ko-KR" sz="1500" b="1" dirty="0">
                <a:latin typeface="+mn-ea"/>
              </a:rPr>
              <a:t>) : 1</a:t>
            </a:r>
            <a:r>
              <a:rPr lang="ko-KR" altLang="en-US" sz="1500" b="1" dirty="0">
                <a:latin typeface="+mn-ea"/>
              </a:rPr>
              <a:t>행 </a:t>
            </a:r>
            <a:r>
              <a:rPr lang="en-US" altLang="ko-KR" sz="1500" b="1" dirty="0">
                <a:latin typeface="+mn-ea"/>
              </a:rPr>
              <a:t>2</a:t>
            </a:r>
            <a:r>
              <a:rPr lang="ko-KR" altLang="en-US" sz="1500" b="1" dirty="0">
                <a:latin typeface="+mn-ea"/>
              </a:rPr>
              <a:t>열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열 백분율 </a:t>
            </a:r>
            <a:r>
              <a:rPr lang="en-US" altLang="ko-KR" sz="1500" b="1" dirty="0">
                <a:latin typeface="+mn-ea"/>
              </a:rPr>
              <a:t>20:80)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1500" b="1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500" b="1" dirty="0">
                <a:latin typeface="+mn-ea"/>
              </a:rPr>
              <a:t>메인 폼 하단 내부 테이블 레이아웃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innerBottomMain_TableLayoutPanel</a:t>
            </a:r>
            <a:r>
              <a:rPr lang="en-US" altLang="ko-KR" sz="1500" b="1" dirty="0">
                <a:latin typeface="+mn-ea"/>
              </a:rPr>
              <a:t>) : 1</a:t>
            </a:r>
            <a:r>
              <a:rPr lang="ko-KR" altLang="en-US" sz="1500" b="1" dirty="0">
                <a:latin typeface="+mn-ea"/>
              </a:rPr>
              <a:t>행 </a:t>
            </a:r>
            <a:r>
              <a:rPr lang="en-US" altLang="ko-KR" sz="1500" b="1" dirty="0">
                <a:latin typeface="+mn-ea"/>
              </a:rPr>
              <a:t>4</a:t>
            </a:r>
            <a:r>
              <a:rPr lang="ko-KR" altLang="en-US" sz="1500" b="1" dirty="0">
                <a:latin typeface="+mn-ea"/>
              </a:rPr>
              <a:t>열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열 백분율 </a:t>
            </a:r>
            <a:r>
              <a:rPr lang="en-US" altLang="ko-KR" sz="1500" b="1" dirty="0">
                <a:latin typeface="+mn-ea"/>
              </a:rPr>
              <a:t>40:20:20:20)</a:t>
            </a:r>
            <a:endParaRPr lang="ko-KR" altLang="en-US" sz="1500" b="1" dirty="0">
              <a:latin typeface="+mn-e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D07311-BAC8-425F-AB90-FB8A57D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71" y="1104700"/>
            <a:ext cx="8246925" cy="315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3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UI Design</a:t>
            </a:r>
            <a:endParaRPr lang="ko-KR" altLang="en-US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3988"/>
            <a:ext cx="12192000" cy="5844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- </a:t>
            </a:r>
            <a:r>
              <a:rPr lang="ko-KR" altLang="en-US" sz="2400" b="1" dirty="0">
                <a:latin typeface="+mn-ea"/>
              </a:rPr>
              <a:t>메인 폼 구현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B63193-0EBC-4AFA-BE60-9F4803E8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179"/>
            <a:ext cx="12192000" cy="49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UI Design</a:t>
            </a:r>
            <a:endParaRPr lang="ko-KR" altLang="en-US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82018509-B845-4C2C-AB91-F553464D9669}"/>
              </a:ext>
            </a:extLst>
          </p:cNvPr>
          <p:cNvSpPr txBox="1">
            <a:spLocks/>
          </p:cNvSpPr>
          <p:nvPr/>
        </p:nvSpPr>
        <p:spPr>
          <a:xfrm>
            <a:off x="0" y="1013988"/>
            <a:ext cx="12192000" cy="584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800" b="1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latin typeface="+mn-ea"/>
              </a:rPr>
              <a:t>메인 폼에 사용 된 컴포넌트 목록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>
                <a:latin typeface="+mn-ea"/>
              </a:rPr>
              <a:t>Button : 3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PictureBox</a:t>
            </a:r>
            <a:r>
              <a:rPr lang="en-US" altLang="ko-KR" sz="1800" dirty="0">
                <a:latin typeface="+mn-ea"/>
              </a:rPr>
              <a:t> : 1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TableLayoutPanel</a:t>
            </a:r>
            <a:r>
              <a:rPr lang="en-US" altLang="ko-KR" sz="1800" dirty="0">
                <a:latin typeface="+mn-ea"/>
              </a:rPr>
              <a:t> : 3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NotifyIcon</a:t>
            </a:r>
            <a:r>
              <a:rPr lang="en-US" altLang="ko-KR" sz="1800" dirty="0">
                <a:latin typeface="+mn-ea"/>
              </a:rPr>
              <a:t> (</a:t>
            </a:r>
            <a:r>
              <a:rPr lang="ko-KR" altLang="en-US" sz="1800" dirty="0">
                <a:latin typeface="+mn-ea"/>
              </a:rPr>
              <a:t>트레이 아이콘</a:t>
            </a:r>
            <a:r>
              <a:rPr lang="en-US" altLang="ko-KR" sz="1800" dirty="0">
                <a:latin typeface="+mn-ea"/>
              </a:rPr>
              <a:t>) : 1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NotifyIcon</a:t>
            </a:r>
            <a:r>
              <a:rPr lang="ko-KR" altLang="en-US" sz="1800" dirty="0">
                <a:latin typeface="+mn-ea"/>
              </a:rPr>
              <a:t>을 위한 </a:t>
            </a:r>
            <a:r>
              <a:rPr lang="en-US" altLang="ko-KR" sz="1800" dirty="0" err="1">
                <a:latin typeface="+mn-ea"/>
              </a:rPr>
              <a:t>ContextMenuStrip</a:t>
            </a:r>
            <a:r>
              <a:rPr lang="en-US" altLang="ko-KR" sz="1800" dirty="0">
                <a:latin typeface="+mn-ea"/>
              </a:rPr>
              <a:t> (</a:t>
            </a:r>
            <a:r>
              <a:rPr lang="ko-KR" altLang="en-US" sz="1800" dirty="0">
                <a:latin typeface="+mn-ea"/>
              </a:rPr>
              <a:t>메뉴</a:t>
            </a:r>
            <a:r>
              <a:rPr lang="en-US" altLang="ko-KR" sz="1800" dirty="0">
                <a:latin typeface="+mn-ea"/>
              </a:rPr>
              <a:t>) : 1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ContextMenuStrip</a:t>
            </a:r>
            <a:r>
              <a:rPr lang="ko-KR" altLang="en-US" sz="1800" dirty="0">
                <a:latin typeface="+mn-ea"/>
              </a:rPr>
              <a:t>을 위한 </a:t>
            </a:r>
            <a:r>
              <a:rPr lang="en-US" altLang="ko-KR" sz="1800" dirty="0" err="1">
                <a:latin typeface="+mn-ea"/>
              </a:rPr>
              <a:t>ToolStripMenuItem</a:t>
            </a:r>
            <a:r>
              <a:rPr lang="en-US" altLang="ko-KR" sz="1800" dirty="0">
                <a:latin typeface="+mn-ea"/>
              </a:rPr>
              <a:t> (</a:t>
            </a:r>
            <a:r>
              <a:rPr lang="ko-KR" altLang="en-US" sz="1800" dirty="0">
                <a:latin typeface="+mn-ea"/>
              </a:rPr>
              <a:t>메뉴의 각 아이템</a:t>
            </a:r>
            <a:r>
              <a:rPr lang="en-US" altLang="ko-KR" sz="1800" dirty="0">
                <a:latin typeface="+mn-ea"/>
              </a:rPr>
              <a:t>) : 3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>
                <a:latin typeface="+mn-ea"/>
              </a:rPr>
              <a:t>Label : 3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GroupBox</a:t>
            </a:r>
            <a:r>
              <a:rPr lang="en-US" altLang="ko-KR" sz="1800" dirty="0">
                <a:latin typeface="+mn-ea"/>
              </a:rPr>
              <a:t> : 1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총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15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개의 컴포넌트 사용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A14637-28A4-4637-9EE7-370D7701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651" y="1221090"/>
            <a:ext cx="6365764" cy="30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UI Design</a:t>
            </a:r>
            <a:endParaRPr lang="ko-KR" altLang="en-US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3988"/>
            <a:ext cx="6551720" cy="5844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옵션 다이얼로그 폼 </a:t>
            </a:r>
            <a:r>
              <a:rPr lang="en-US" altLang="ko-KR" b="1" dirty="0">
                <a:latin typeface="+mn-ea"/>
              </a:rPr>
              <a:t>Mockup</a:t>
            </a: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>
              <a:buFont typeface="+mj-lt"/>
              <a:buAutoNum type="arabicParenR"/>
            </a:pPr>
            <a:r>
              <a:rPr lang="ko-KR" altLang="en-US" sz="1500" b="1" dirty="0">
                <a:latin typeface="+mn-ea"/>
              </a:rPr>
              <a:t>옵션 폼 최상위 외부 테이블 레이아웃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outerOption_TableLayoutPanel</a:t>
            </a:r>
            <a:r>
              <a:rPr lang="en-US" altLang="ko-KR" sz="1500" b="1" dirty="0">
                <a:latin typeface="+mn-ea"/>
              </a:rPr>
              <a:t>) : 2</a:t>
            </a:r>
            <a:r>
              <a:rPr lang="ko-KR" altLang="en-US" sz="1500" b="1" dirty="0">
                <a:latin typeface="+mn-ea"/>
              </a:rPr>
              <a:t>행 </a:t>
            </a:r>
            <a:r>
              <a:rPr lang="en-US" altLang="ko-KR" sz="1500" b="1" dirty="0">
                <a:latin typeface="+mn-ea"/>
              </a:rPr>
              <a:t>1</a:t>
            </a:r>
            <a:r>
              <a:rPr lang="ko-KR" altLang="en-US" sz="1500" b="1" dirty="0">
                <a:latin typeface="+mn-ea"/>
              </a:rPr>
              <a:t>열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행 백분율 </a:t>
            </a:r>
            <a:r>
              <a:rPr lang="en-US" altLang="ko-KR" sz="1500" b="1" dirty="0">
                <a:latin typeface="+mn-ea"/>
              </a:rPr>
              <a:t>90:10)</a:t>
            </a:r>
          </a:p>
          <a:p>
            <a:pPr>
              <a:buFont typeface="+mj-lt"/>
              <a:buAutoNum type="arabicParenR"/>
            </a:pPr>
            <a:endParaRPr lang="en-US" altLang="ko-KR" sz="1500" b="1" dirty="0">
              <a:latin typeface="+mn-ea"/>
            </a:endParaRPr>
          </a:p>
          <a:p>
            <a:pPr>
              <a:buFont typeface="+mj-lt"/>
              <a:buAutoNum type="arabicParenR"/>
            </a:pPr>
            <a:r>
              <a:rPr lang="ko-KR" altLang="en-US" sz="1500" b="1" dirty="0">
                <a:latin typeface="+mn-ea"/>
              </a:rPr>
              <a:t>옵션 폼 내의 옵션 값 입력을 위한 요소들이 포함 된 그룹박스들을 포함하는 내부 테이블 레이아웃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innerOption_TableLayoutPanel</a:t>
            </a:r>
            <a:r>
              <a:rPr lang="en-US" altLang="ko-KR" sz="1500" b="1" dirty="0">
                <a:latin typeface="+mn-ea"/>
              </a:rPr>
              <a:t>) : 4</a:t>
            </a:r>
            <a:r>
              <a:rPr lang="ko-KR" altLang="en-US" sz="1500" b="1" dirty="0">
                <a:latin typeface="+mn-ea"/>
              </a:rPr>
              <a:t>행 </a:t>
            </a:r>
            <a:r>
              <a:rPr lang="en-US" altLang="ko-KR" sz="1500" b="1" dirty="0">
                <a:latin typeface="+mn-ea"/>
              </a:rPr>
              <a:t>3</a:t>
            </a:r>
            <a:r>
              <a:rPr lang="ko-KR" altLang="en-US" sz="1500" b="1" dirty="0">
                <a:latin typeface="+mn-ea"/>
              </a:rPr>
              <a:t>열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행 백분율 </a:t>
            </a:r>
            <a:r>
              <a:rPr lang="en-US" altLang="ko-KR" sz="1500" b="1" dirty="0">
                <a:latin typeface="+mn-ea"/>
              </a:rPr>
              <a:t>5:30:60:5, </a:t>
            </a:r>
            <a:r>
              <a:rPr lang="ko-KR" altLang="en-US" sz="1500" b="1" dirty="0">
                <a:latin typeface="+mn-ea"/>
              </a:rPr>
              <a:t>열 백분율 </a:t>
            </a:r>
            <a:r>
              <a:rPr lang="en-US" altLang="ko-KR" sz="1500" b="1" dirty="0">
                <a:latin typeface="+mn-ea"/>
              </a:rPr>
              <a:t>5:90:5)</a:t>
            </a:r>
          </a:p>
          <a:p>
            <a:pPr>
              <a:buFont typeface="+mj-lt"/>
              <a:buAutoNum type="arabicParenR"/>
            </a:pPr>
            <a:endParaRPr lang="en-US" altLang="ko-KR" sz="1500" b="1" dirty="0">
              <a:latin typeface="+mn-ea"/>
            </a:endParaRPr>
          </a:p>
          <a:p>
            <a:pPr>
              <a:buFont typeface="+mj-lt"/>
              <a:buAutoNum type="arabicParenR"/>
            </a:pPr>
            <a:r>
              <a:rPr lang="ko-KR" altLang="en-US" sz="1500" b="1" dirty="0">
                <a:latin typeface="+mn-ea"/>
              </a:rPr>
              <a:t>옵션 폼 내의 하단의 버튼들을 위한 내부 테이블 레이아웃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en-US" altLang="ko-KR" sz="1500" b="1" dirty="0" err="1">
                <a:latin typeface="+mn-ea"/>
              </a:rPr>
              <a:t>innerButtonOption_TableLayoutPanel</a:t>
            </a:r>
            <a:r>
              <a:rPr lang="en-US" altLang="ko-KR" sz="1500" b="1" dirty="0">
                <a:latin typeface="+mn-ea"/>
              </a:rPr>
              <a:t>) : 1</a:t>
            </a:r>
            <a:r>
              <a:rPr lang="ko-KR" altLang="en-US" sz="1500" b="1" dirty="0">
                <a:latin typeface="+mn-ea"/>
              </a:rPr>
              <a:t>행 </a:t>
            </a:r>
            <a:r>
              <a:rPr lang="en-US" altLang="ko-KR" sz="1500" b="1" dirty="0">
                <a:latin typeface="+mn-ea"/>
              </a:rPr>
              <a:t>4</a:t>
            </a:r>
            <a:r>
              <a:rPr lang="ko-KR" altLang="en-US" sz="1500" b="1" dirty="0">
                <a:latin typeface="+mn-ea"/>
              </a:rPr>
              <a:t>열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열 백분율 </a:t>
            </a:r>
            <a:r>
              <a:rPr lang="en-US" altLang="ko-KR" sz="1500" b="1" dirty="0">
                <a:latin typeface="+mn-ea"/>
              </a:rPr>
              <a:t>40:20:20:20)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5EF35E-C56C-4826-85B4-94F243DA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27" y="1013988"/>
            <a:ext cx="7498673" cy="363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4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UI Design</a:t>
            </a:r>
            <a:endParaRPr lang="ko-KR" altLang="en-US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039E74B-AB80-42AA-B1FD-4DA59549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3988"/>
            <a:ext cx="12192000" cy="5844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8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+mn-ea"/>
              </a:rPr>
              <a:t>- </a:t>
            </a:r>
            <a:r>
              <a:rPr lang="ko-KR" altLang="en-US" sz="2400" b="1" dirty="0">
                <a:latin typeface="+mn-ea"/>
              </a:rPr>
              <a:t>옵션 다이얼로그 폼 구현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8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EF6CD-636A-4277-8884-6433DFB9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766"/>
            <a:ext cx="12192000" cy="41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4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25CDA-3198-40D1-91A1-8DE5AEA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1398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  2) </a:t>
            </a:r>
            <a:r>
              <a:rPr lang="ko-KR" altLang="en-US" sz="3200" b="1" dirty="0">
                <a:latin typeface="+mj-ea"/>
              </a:rPr>
              <a:t>설계 및 구현 </a:t>
            </a:r>
            <a:r>
              <a:rPr lang="en-US" altLang="ko-KR" sz="3200" b="1" dirty="0">
                <a:latin typeface="+mj-ea"/>
              </a:rPr>
              <a:t>: UI Design</a:t>
            </a:r>
            <a:endParaRPr lang="ko-KR" altLang="en-US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37048B-F547-4615-9CDA-D5863662C27E}"/>
              </a:ext>
            </a:extLst>
          </p:cNvPr>
          <p:cNvCxnSpPr>
            <a:cxnSpLocks/>
          </p:cNvCxnSpPr>
          <p:nvPr/>
        </p:nvCxnSpPr>
        <p:spPr>
          <a:xfrm>
            <a:off x="-1" y="101399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82018509-B845-4C2C-AB91-F553464D9669}"/>
              </a:ext>
            </a:extLst>
          </p:cNvPr>
          <p:cNvSpPr txBox="1">
            <a:spLocks/>
          </p:cNvSpPr>
          <p:nvPr/>
        </p:nvSpPr>
        <p:spPr>
          <a:xfrm>
            <a:off x="0" y="1013988"/>
            <a:ext cx="12192000" cy="5844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800" b="1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latin typeface="+mn-ea"/>
              </a:rPr>
              <a:t>옵션 다이얼로그 폼에 사용 된 컴포넌트 목록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14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LinkLabel</a:t>
            </a:r>
            <a:r>
              <a:rPr lang="en-US" altLang="ko-KR" sz="1800" dirty="0">
                <a:latin typeface="+mn-ea"/>
              </a:rPr>
              <a:t> : 2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>
                <a:latin typeface="+mn-ea"/>
              </a:rPr>
              <a:t>Label : 3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>
                <a:latin typeface="+mn-ea"/>
              </a:rPr>
              <a:t>Button : 3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TextBox</a:t>
            </a:r>
            <a:r>
              <a:rPr lang="en-US" altLang="ko-KR" sz="1800" dirty="0">
                <a:latin typeface="+mn-ea"/>
              </a:rPr>
              <a:t> : 3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GroupBox</a:t>
            </a:r>
            <a:r>
              <a:rPr lang="en-US" altLang="ko-KR" sz="1800" dirty="0">
                <a:latin typeface="+mn-ea"/>
              </a:rPr>
              <a:t> : 3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TableLayoutPanel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3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ComboBox</a:t>
            </a:r>
            <a:r>
              <a:rPr lang="en-US" altLang="ko-KR" sz="1800" dirty="0">
                <a:latin typeface="+mn-ea"/>
              </a:rPr>
              <a:t> : 1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RadioButton</a:t>
            </a:r>
            <a:r>
              <a:rPr lang="en-US" altLang="ko-KR" sz="1800" dirty="0">
                <a:latin typeface="+mn-ea"/>
              </a:rPr>
              <a:t> : 2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 err="1">
                <a:latin typeface="+mn-ea"/>
              </a:rPr>
              <a:t>CheckBox</a:t>
            </a:r>
            <a:r>
              <a:rPr lang="en-US" altLang="ko-KR" sz="1800" dirty="0">
                <a:latin typeface="+mn-ea"/>
              </a:rPr>
              <a:t> : 1</a:t>
            </a:r>
            <a:r>
              <a:rPr lang="ko-KR" altLang="en-US" sz="1800" dirty="0">
                <a:latin typeface="+mn-ea"/>
              </a:rPr>
              <a:t>개</a:t>
            </a:r>
            <a:endParaRPr lang="en-US" altLang="ko-KR" sz="1800" dirty="0">
              <a:latin typeface="+mn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sz="14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총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21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개의 컴포넌트 사용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097D8-2458-48EC-8FDB-E8BE510F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95" y="2007178"/>
            <a:ext cx="6315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4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1205</Words>
  <Application>Microsoft Office PowerPoint</Application>
  <PresentationFormat>와이드스크린</PresentationFormat>
  <Paragraphs>210</Paragraphs>
  <Slides>28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Helvetica</vt:lpstr>
      <vt:lpstr>Office 테마</vt:lpstr>
      <vt:lpstr>UVI Desktop Notifier</vt:lpstr>
      <vt:lpstr>목차</vt:lpstr>
      <vt:lpstr>  1) 프로그램의 목표</vt:lpstr>
      <vt:lpstr>  2) 설계 및 구현 : UI Design</vt:lpstr>
      <vt:lpstr>  2) 설계 및 구현 : UI Design</vt:lpstr>
      <vt:lpstr>  2) 설계 및 구현 : UI Design</vt:lpstr>
      <vt:lpstr>  2) 설계 및 구현 : UI Design</vt:lpstr>
      <vt:lpstr>  2) 설계 및 구현 : UI Design</vt:lpstr>
      <vt:lpstr>  2) 설계 및 구현 : UI Design</vt:lpstr>
      <vt:lpstr>  2) 설계 및 구현 : Class 설계 및 구현</vt:lpstr>
      <vt:lpstr>  2) 설계 및 구현 : Class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2) 설계 및 구현 : 기능별 설계 및 구현</vt:lpstr>
      <vt:lpstr>  3) 테스트 수행 및 결과</vt:lpstr>
      <vt:lpstr>  3) 테스트 수행 및 결과</vt:lpstr>
      <vt:lpstr>  3) 테스트 수행 및 결과</vt:lpstr>
      <vt:lpstr>  4)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UVI Desktop Notifier</dc:title>
  <dc:creator>김형준</dc:creator>
  <cp:lastModifiedBy>김형준</cp:lastModifiedBy>
  <cp:revision>20</cp:revision>
  <dcterms:created xsi:type="dcterms:W3CDTF">2021-12-14T04:26:44Z</dcterms:created>
  <dcterms:modified xsi:type="dcterms:W3CDTF">2021-12-19T09:01:28Z</dcterms:modified>
</cp:coreProperties>
</file>