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17F4-9991-FCF9-22E9-13A27370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293F0-4813-5734-F193-F27327C0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39A60-18ED-6524-86D6-F790A26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D9CEF-350E-1453-AA8C-5ABDE401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4721A-CFF9-2191-EC64-EFAFD57C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3C2E-3AD7-BEB1-A187-6D6F6C89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BD0BF-7ADA-D153-3FFF-BFB484D1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7C3FB-1603-6A7E-712C-0BA8F4C6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EFC61-B62A-EB65-5CB5-33168AF8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0B685-24B9-1795-4E09-24A1FCE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80F5E-A99E-8814-AD86-41A56BD5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646F-00A4-0A3B-14CD-ECBBF736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456FA-A3A4-7DF3-EDDD-5896278B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AE53-267F-394C-CB0C-06B942F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68A71-4089-E030-915B-24D9AEFB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1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2721-5CFA-E072-3939-95DC325D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6BA0F-6EAB-63D7-AC78-F94DCC2A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98DCC-485E-D9AE-9D12-127F9D8D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F29CA-BE51-B5C9-F33B-75A392A8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34E2F-9B96-28FE-6638-99D3F15A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3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4D39-DA0F-FBD1-2404-37519456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64A27-F418-5846-6786-7D268D26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AFEC8-C391-EB45-79AC-E90B32B3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39AA-1377-15E9-A930-A7584B1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C6126-FCEC-0938-36A5-482FD898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C60D3-B556-529C-A60C-08BE4A91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706DE-1188-9CE5-C591-1601DC27E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A360-510B-9C52-D768-9BBB924B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143AD-4570-91DB-8360-536736EF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5E94B-DA7C-8EF1-538C-4507EF19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84BA5-76C0-B541-BB30-4B8ACC6C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7A7B-D994-81A5-93D3-AE79772D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B0162-349E-E441-7488-68BCCCE0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23CBF-9DBE-4FD6-85E8-747632E8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F0FC2A-05E4-A38F-766D-9ABEA584B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A7BF6-3FCC-03A1-1C2D-F567BE27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83BCF-3CFD-1B85-8C0F-C1C32404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1EF7F-A9A5-6F69-173C-60821EE9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BA4AE-3E07-4B9B-019F-529E4F79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E724-24A8-A3A5-BB03-691132BF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5A4E8-B434-07F4-EABD-6EC7E1B6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F0172F-AC56-56FC-1EB9-09D71A8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D2289-4BB4-238A-2C7E-BB7433D2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B59ACA-2006-55A3-FB4F-0ACD68C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39FEB-8111-3915-7020-2AB4D05F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E3631-9B6B-D82F-6CC0-125AAC65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E63CD-8F72-EFE1-1DE5-03153074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06A35-CE11-9447-5A75-4404DC18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4CD68-6232-3D67-51D1-87BB6B6B0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1ECD8-AA24-1D3F-0732-5A44BE1B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27CA9-1DEF-B09A-782C-258B333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F0BD1-9DD2-9DEB-9583-A8B7585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EF49A-2CC6-04AD-F0CA-FC61CFD8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FEF2D-BAF8-9173-DC37-F53AEB17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A759B-8DB5-66FC-E4F0-FB994D90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D0726-35C9-37B3-C1B4-7050EA5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B309F-AD9D-7070-08DF-01C19843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D41E2-E83B-C847-EA0F-798BD6E2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A2208B-2EE5-5142-F94E-BC13FD1D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22732-C1EF-9A01-CE67-0D34E424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C26CB-E470-E39A-8CF7-46FB5CCF8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E9033-AFFC-4D5C-8538-4AAF905164AB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76AFF-2B89-B6C8-4B51-EEE03502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2DBF7-5ED5-34BA-5111-587FE898A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B3AC1-20F2-4BFF-A08C-C882AFC20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만화 영화, 애니메이션, 소설이(가) 표시된 사진">
            <a:extLst>
              <a:ext uri="{FF2B5EF4-FFF2-40B4-BE49-F238E27FC236}">
                <a16:creationId xmlns:a16="http://schemas.microsoft.com/office/drawing/2014/main" id="{CB61FFC9-D505-F6E1-ECA9-82CDF106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322820"/>
            <a:ext cx="3148068" cy="1771362"/>
          </a:xfrm>
          <a:prstGeom prst="rect">
            <a:avLst/>
          </a:prstGeom>
        </p:spPr>
      </p:pic>
      <p:pic>
        <p:nvPicPr>
          <p:cNvPr id="7" name="그림 6" descr="만화 영화, 가상의 캐릭터, 애니메이션, 텍스트이(가) 표시된 사진">
            <a:extLst>
              <a:ext uri="{FF2B5EF4-FFF2-40B4-BE49-F238E27FC236}">
                <a16:creationId xmlns:a16="http://schemas.microsoft.com/office/drawing/2014/main" id="{7C4153FE-657C-FF50-44D0-C85D1F91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2" y="1322819"/>
            <a:ext cx="1689189" cy="1783033"/>
          </a:xfrm>
          <a:prstGeom prst="rect">
            <a:avLst/>
          </a:prstGeom>
        </p:spPr>
      </p:pic>
      <p:pic>
        <p:nvPicPr>
          <p:cNvPr id="11" name="그림 10" descr="암초, 만화 영화, 애니메이션이(가) 표시된 사진">
            <a:extLst>
              <a:ext uri="{FF2B5EF4-FFF2-40B4-BE49-F238E27FC236}">
                <a16:creationId xmlns:a16="http://schemas.microsoft.com/office/drawing/2014/main" id="{F048260C-E774-9654-DE11-13CE6B4F1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81" y="1322819"/>
            <a:ext cx="2124829" cy="1783033"/>
          </a:xfrm>
          <a:prstGeom prst="rect">
            <a:avLst/>
          </a:prstGeom>
        </p:spPr>
      </p:pic>
      <p:pic>
        <p:nvPicPr>
          <p:cNvPr id="14" name="그림 13" descr="PC 게임, 텍스트, 디지털 합성, 전략 비디오 게임이(가) 표시된 사진">
            <a:extLst>
              <a:ext uri="{FF2B5EF4-FFF2-40B4-BE49-F238E27FC236}">
                <a16:creationId xmlns:a16="http://schemas.microsoft.com/office/drawing/2014/main" id="{3A6DEDAB-B69A-8953-1B8E-36B0B362A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62" y="3105852"/>
            <a:ext cx="4789038" cy="2653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21CA1-8719-EB94-ADAA-652EBF890D05}"/>
              </a:ext>
            </a:extLst>
          </p:cNvPr>
          <p:cNvSpPr txBox="1"/>
          <p:nvPr/>
        </p:nvSpPr>
        <p:spPr>
          <a:xfrm>
            <a:off x="7536873" y="1681018"/>
            <a:ext cx="439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&lt;=</a:t>
            </a:r>
            <a:r>
              <a:rPr lang="ko-KR" altLang="en-US" dirty="0"/>
              <a:t>이런 귀여운 캐릭터가 디아블로</a:t>
            </a:r>
            <a:r>
              <a:rPr lang="en-US" altLang="ko-KR" dirty="0"/>
              <a:t>2</a:t>
            </a:r>
            <a:r>
              <a:rPr lang="ko-KR" altLang="en-US" dirty="0"/>
              <a:t>의 횡 스크롤방식으로 </a:t>
            </a:r>
            <a:r>
              <a:rPr lang="ko-KR" altLang="en-US" dirty="0" err="1"/>
              <a:t>핵앤슬래쉬</a:t>
            </a:r>
            <a:r>
              <a:rPr lang="ko-KR" altLang="en-US" dirty="0"/>
              <a:t> 장르의 게임을 만들고 싶습니다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BB7A10-F182-9637-DDF6-1503868AB859}"/>
              </a:ext>
            </a:extLst>
          </p:cNvPr>
          <p:cNvSpPr/>
          <p:nvPr/>
        </p:nvSpPr>
        <p:spPr>
          <a:xfrm>
            <a:off x="187325" y="3429000"/>
            <a:ext cx="1567584" cy="196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도트풍의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A4C603-2A8D-911E-9FA1-E856D5E99609}"/>
              </a:ext>
            </a:extLst>
          </p:cNvPr>
          <p:cNvSpPr/>
          <p:nvPr/>
        </p:nvSpPr>
        <p:spPr>
          <a:xfrm>
            <a:off x="1754909" y="3429000"/>
            <a:ext cx="1567584" cy="196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궁수 전사 법사 등의 직업의 캐릭터가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7D5573-5357-6515-799B-6D0D85372040}"/>
              </a:ext>
            </a:extLst>
          </p:cNvPr>
          <p:cNvSpPr/>
          <p:nvPr/>
        </p:nvSpPr>
        <p:spPr>
          <a:xfrm>
            <a:off x="3315620" y="3429000"/>
            <a:ext cx="1567584" cy="196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디아블로의 시점방식으로 보인다면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C8840B-83B3-27C3-F347-BBCB6A6AACE1}"/>
              </a:ext>
            </a:extLst>
          </p:cNvPr>
          <p:cNvSpPr/>
          <p:nvPr/>
        </p:nvSpPr>
        <p:spPr>
          <a:xfrm>
            <a:off x="4890077" y="3429000"/>
            <a:ext cx="1567584" cy="196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캐릭터도 귀엽고 게임도 재미있지 않을까요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E89215E7-447D-1964-8101-2ED01C4DED23}"/>
              </a:ext>
            </a:extLst>
          </p:cNvPr>
          <p:cNvSpPr/>
          <p:nvPr/>
        </p:nvSpPr>
        <p:spPr>
          <a:xfrm>
            <a:off x="187325" y="94268"/>
            <a:ext cx="11775289" cy="111236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</a:rPr>
              <a:t>메이플스토리와 디아블로의 장점을 합한 게임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</dc:creator>
  <cp:lastModifiedBy>M</cp:lastModifiedBy>
  <cp:revision>1</cp:revision>
  <dcterms:created xsi:type="dcterms:W3CDTF">2025-03-14T09:00:33Z</dcterms:created>
  <dcterms:modified xsi:type="dcterms:W3CDTF">2025-03-14T09:00:51Z</dcterms:modified>
</cp:coreProperties>
</file>