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6.jp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96300" y="1296825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Holla’ 4 Hands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CS 146 Section B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Harkirat Kang, Christopher Landolfi, Evan Hampp, Hyungho Seo, Matt Luanski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82850" y="4743075"/>
            <a:ext cx="8778300" cy="2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pledge my honor that I have abided by the Stevens Honor System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some help?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 our resources at Holla’ 4 Hands!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Get matched with the best person to do the job that needs to be done.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 variety of talented workers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to your needs exactly!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700" y="2738750"/>
            <a:ext cx="3032299" cy="230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604" y="2900000"/>
            <a:ext cx="2858925" cy="21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2900000"/>
            <a:ext cx="2780012" cy="2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work the website?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00375" y="1308350"/>
            <a:ext cx="398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Simple!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Click “Request Form” on the navigation 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Fill out our simple but detailed just enough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matched with the best person possible to fill your needs!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0" y="1480425"/>
            <a:ext cx="4631250" cy="25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Creators - Christopher Landolfi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618275" y="1152475"/>
            <a:ext cx="5214000" cy="37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See that cool website?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Christopher Landolfi was in charge of writing the html for the “Home” page and the “About Us” page.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Chris decided to keep the website clean and simple, with a navigation bar and a space for a javascript to run an image changer on the “Home” page.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Chris came out with a much better understanding of html after this project.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30800" r="22446" t="0"/>
          <a:stretch/>
        </p:blipFill>
        <p:spPr>
          <a:xfrm>
            <a:off x="311699" y="1152475"/>
            <a:ext cx="3099926" cy="37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91350"/>
            <a:ext cx="86172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Creators - Hyungho Seo &amp; Matt Luanski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074725" y="1258050"/>
            <a:ext cx="4757699" cy="373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Hyungho Seo and Matthew Luanski partnered up to create the HTML  for the form page necessary to use Holla’ 4 Hands. Struggling to make the form page look as desired, and have enough detail to correctly match people, they used the form code written in class as a reference.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team came out with a much better understanding of the separate functions of the HTML and CSS files.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34210" r="40951" t="49351"/>
          <a:stretch/>
        </p:blipFill>
        <p:spPr>
          <a:xfrm>
            <a:off x="166950" y="1739750"/>
            <a:ext cx="2115350" cy="242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25028" l="-1920" r="1919" t="10827"/>
          <a:stretch/>
        </p:blipFill>
        <p:spPr>
          <a:xfrm>
            <a:off x="1925950" y="1739750"/>
            <a:ext cx="2026849" cy="2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Creators - Evan Hampp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451275" y="1017450"/>
            <a:ext cx="5381099" cy="38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Evan Hampp took part of the cool movement on the website.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Evan wrote the javascript necessary for the image changer on the “Home” page and wherever else necessary.  He also wrote a small amount of css to work well with his javascript. Troubleshooting and debugging the code were the hardest parts.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However, Evan came through with a better understanding of the javascript syntax.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19257" l="0" r="0" t="5310"/>
          <a:stretch/>
        </p:blipFill>
        <p:spPr>
          <a:xfrm>
            <a:off x="311700" y="1017449"/>
            <a:ext cx="2908299" cy="38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Creators - Harkirat Kang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651650" y="1152525"/>
            <a:ext cx="5314199" cy="362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Harkirat Kang was in charge of writing the majority of the css. Her abilities in design of simple color schemes were used to give the website a clean feel and used to give the form page a more appealing look.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For her troubles in finding the correct selectors, she referred to past webpages she’s played around with and the W3 Schools website.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Harkirat came out with a much better understanding of the different css selectors.</a:t>
            </a: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20741" r="21078" t="0"/>
          <a:stretch/>
        </p:blipFill>
        <p:spPr>
          <a:xfrm>
            <a:off x="311700" y="1152474"/>
            <a:ext cx="3161825" cy="36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Holla’ 4 Hands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