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7" r:id="rId1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0033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JAVA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b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Regular Expression</a:t>
            </a:r>
            <a:endParaRPr lang="ko-KR" alt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기타 표현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9173" y="1216779"/>
          <a:ext cx="8578283" cy="4022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53"/>
                <a:gridCol w="1640653"/>
                <a:gridCol w="5296977"/>
              </a:tblGrid>
              <a:tr h="39658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패턴</a:t>
                      </a:r>
                      <a:endParaRPr lang="en-US" sz="1400" b="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\w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[a-zA-Z0-9]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알파벳이나 숫자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\W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[^a-zA-Z0-9]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알파벳이나 숫자를 제외한 문자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[^0-9]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숫자를 제외한 모든 문자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^[0-9]*$ 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\p{Digit}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숫자만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^[a-</a:t>
                      </a: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zA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-Z]*$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\p{Alpha}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영문자만</a:t>
                      </a:r>
                    </a:p>
                  </a:txBody>
                  <a:tcPr marL="64770" marR="64770" marT="17907" marB="17907" anchor="ctr"/>
                </a:tc>
              </a:tr>
              <a:tr h="4505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힣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]*$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^[a-zA-Z0-9]*$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</a:t>
                      </a:r>
                      <a:r>
                        <a:rPr lang="en-US" sz="1400" b="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Alnum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숫자만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[[:space:]]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\p{Space}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표현 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9842" y="1223681"/>
          <a:ext cx="8299582" cy="440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091"/>
                <a:gridCol w="6323491"/>
              </a:tblGrid>
              <a:tr h="8126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/>
                        <a:t>구 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/>
                        <a:t>패   턴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/>
                        <a:t>이메일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^[a-zA-Z0-9]+@[a-zA-Z0-9]+(.[\w]+)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^[_0-9a-zA-Z-]+@[0-9a-zA-Z-]+(.[_0-9a-zA-Z]+)*$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휴대폰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^01(?:0|1|[6-9]) - (\d{3,4}) - \d{4}$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일반전화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^\d{2,3} - \d{3,4} - \d{4}&amp;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주민등록번호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\d{6} \- [1-4]\d{6}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IP</a:t>
                      </a:r>
                      <a:r>
                        <a:rPr lang="ko-KR" altLang="en-US" sz="1400" kern="0" spc="0" dirty="0"/>
                        <a:t>주소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([0-9]{1,3})\.{([0-9]{1,3})\.{([0-9]{1,3})\.{([0-9]{1,3})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인터넷주소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([\\p{Alnum}]+)://([a-z0-9.\\-&amp;%=?:@~\\_]+)“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/>
              <a:t>java.util.regex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Pattern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주어진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표현식으로부터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 생성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Matcher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문자열이 주어진 패턴과 일치하는지 확인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Matcher </a:t>
            </a:r>
            <a:r>
              <a:rPr lang="en-US" altLang="ko-KR" dirty="0" err="1" smtClean="0"/>
              <a:t>matcher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pattern.patcher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이용한 </a:t>
            </a:r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처리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97834" y="1990416"/>
          <a:ext cx="8847653" cy="23028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1070"/>
                <a:gridCol w="5256583"/>
              </a:tblGrid>
              <a:tr h="619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static Pattern compile(String </a:t>
                      </a:r>
                      <a:r>
                        <a:rPr lang="en-US" sz="1400" b="0" kern="0" spc="-50" dirty="0" err="1"/>
                        <a:t>regex</a:t>
                      </a:r>
                      <a:r>
                        <a:rPr lang="en-US" sz="1400" b="0" kern="0" spc="-50" dirty="0"/>
                        <a:t>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/>
                        <a:t>주어진 </a:t>
                      </a:r>
                      <a:r>
                        <a:rPr lang="ko-KR" altLang="en-US" sz="1400" b="0" kern="0" spc="-50" dirty="0" smtClean="0"/>
                        <a:t>정규 </a:t>
                      </a:r>
                      <a:r>
                        <a:rPr lang="ko-KR" altLang="en-US" sz="1400" b="0" kern="0" spc="-50" dirty="0" err="1" smtClean="0"/>
                        <a:t>표현식으로부터</a:t>
                      </a:r>
                      <a:r>
                        <a:rPr lang="ko-KR" altLang="en-US" sz="1400" b="0" kern="0" spc="-50" dirty="0" smtClean="0"/>
                        <a:t> </a:t>
                      </a:r>
                      <a:r>
                        <a:rPr lang="ko-KR" altLang="en-US" sz="1400" b="0" kern="0" spc="-50" dirty="0" smtClean="0"/>
                        <a:t>패턴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6624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static Matcher </a:t>
                      </a:r>
                      <a:r>
                        <a:rPr lang="en-US" sz="1400" b="0" kern="0" spc="-50" dirty="0" err="1"/>
                        <a:t>matcher</a:t>
                      </a:r>
                      <a:r>
                        <a:rPr lang="en-US" sz="1400" b="0" kern="0" spc="-50" dirty="0"/>
                        <a:t> (</a:t>
                      </a:r>
                      <a:r>
                        <a:rPr lang="en-US" sz="1400" b="0" kern="0" spc="-50" dirty="0" err="1"/>
                        <a:t>CharSequence</a:t>
                      </a:r>
                      <a:r>
                        <a:rPr lang="en-US" sz="1400" b="0" kern="0" spc="-50" dirty="0"/>
                        <a:t> input)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 smtClean="0"/>
                        <a:t>패턴을 검색하는 </a:t>
                      </a:r>
                      <a:r>
                        <a:rPr lang="en-US" altLang="ko-KR" sz="1400" b="0" kern="0" spc="-50" dirty="0"/>
                        <a:t>Matcher </a:t>
                      </a:r>
                      <a:r>
                        <a:rPr lang="ko-KR" altLang="en-US" sz="1400" b="0" kern="0" spc="-50" dirty="0" smtClean="0"/>
                        <a:t>객체</a:t>
                      </a:r>
                      <a:r>
                        <a:rPr lang="en-US" altLang="ko-KR" sz="1400" b="0" kern="0" spc="-50" dirty="0" smtClean="0"/>
                        <a:t> </a:t>
                      </a:r>
                      <a:r>
                        <a:rPr lang="ko-KR" altLang="en-US" sz="1400" b="0" kern="0" spc="-50" dirty="0" smtClean="0"/>
                        <a:t>반환</a:t>
                      </a:r>
                      <a:r>
                        <a:rPr lang="en-US" altLang="ko-KR" sz="1400" b="0" kern="0" spc="-50" dirty="0" smtClean="0"/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10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String pattern()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 err="1" smtClean="0"/>
                        <a:t>정규표현식을</a:t>
                      </a:r>
                      <a:r>
                        <a:rPr lang="ko-KR" altLang="en-US" sz="1400" b="0" kern="0" spc="-50" dirty="0" smtClean="0"/>
                        <a:t> </a:t>
                      </a:r>
                      <a:r>
                        <a:rPr lang="en-US" altLang="ko-KR" sz="1400" b="0" kern="0" spc="-50" dirty="0" smtClean="0"/>
                        <a:t>String</a:t>
                      </a:r>
                      <a:r>
                        <a:rPr lang="ko-KR" altLang="en-US" sz="1400" b="0" kern="0" spc="-50" dirty="0" smtClean="0"/>
                        <a:t>으로 반환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10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String split(</a:t>
                      </a:r>
                      <a:r>
                        <a:rPr lang="en-US" sz="1400" b="0" kern="0" spc="-50" dirty="0" err="1"/>
                        <a:t>CharSequence</a:t>
                      </a:r>
                      <a:r>
                        <a:rPr lang="en-US" sz="1400" b="0" kern="0" spc="-50" dirty="0"/>
                        <a:t> input)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 smtClean="0"/>
                        <a:t>패턴에 </a:t>
                      </a:r>
                      <a:r>
                        <a:rPr lang="ko-KR" altLang="en-US" sz="1400" b="0" kern="0" spc="-50" dirty="0"/>
                        <a:t>따라 </a:t>
                      </a:r>
                      <a:r>
                        <a:rPr lang="ko-KR" altLang="en-US" sz="1400" b="0" kern="0" spc="-50" dirty="0" smtClean="0"/>
                        <a:t>분리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클래스의 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지원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이용한 </a:t>
            </a:r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처리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3150" y="1223681"/>
          <a:ext cx="8882337" cy="200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9810"/>
                <a:gridCol w="4752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 능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boolean</a:t>
                      </a:r>
                      <a:r>
                        <a:rPr lang="en-US" altLang="ko-KR" sz="1400" dirty="0" smtClean="0"/>
                        <a:t> matches(String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안에 주어진 패턴이 존재 하는 지의 여부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 </a:t>
                      </a:r>
                      <a:r>
                        <a:rPr lang="en-US" altLang="ko-KR" sz="1400" dirty="0" err="1" smtClean="0"/>
                        <a:t>replaceAll</a:t>
                      </a:r>
                      <a:r>
                        <a:rPr lang="en-US" altLang="ko-KR" sz="1400" dirty="0" smtClean="0"/>
                        <a:t>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, String replace)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패턴과 일치하는 모든 부분을 </a:t>
                      </a:r>
                      <a:r>
                        <a:rPr lang="en-US" altLang="ko-KR" sz="1400" dirty="0" err="1" smtClean="0"/>
                        <a:t>replaceStr</a:t>
                      </a:r>
                      <a:r>
                        <a:rPr lang="ko-KR" altLang="en-US" sz="1400" dirty="0" smtClean="0"/>
                        <a:t>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replaceFirst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/>
                        <a:t>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, String </a:t>
                      </a:r>
                      <a:r>
                        <a:rPr lang="en-US" altLang="ko-KR" sz="1400" dirty="0" err="1" smtClean="0"/>
                        <a:t>replaceStr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패턴과 일치하는 첫 부분을 </a:t>
                      </a:r>
                      <a:r>
                        <a:rPr lang="en-US" altLang="ko-KR" sz="1400" dirty="0" err="1" smtClean="0"/>
                        <a:t>replaceStr</a:t>
                      </a:r>
                      <a:r>
                        <a:rPr lang="ko-KR" altLang="en-US" sz="1400" dirty="0" smtClean="0"/>
                        <a:t>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String[] </a:t>
                      </a:r>
                      <a:r>
                        <a:rPr lang="en-US" altLang="ko-KR" sz="1400" dirty="0" err="1" smtClean="0"/>
                        <a:t>splite</a:t>
                      </a:r>
                      <a:r>
                        <a:rPr lang="en-US" altLang="ko-KR" sz="1400" dirty="0" smtClean="0"/>
                        <a:t>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패턴과 일치하는 </a:t>
                      </a:r>
                      <a:r>
                        <a:rPr lang="ko-KR" altLang="en-US" sz="1400" dirty="0" err="1" smtClean="0"/>
                        <a:t>구분자를</a:t>
                      </a:r>
                      <a:r>
                        <a:rPr lang="ko-KR" altLang="en-US" sz="1400" dirty="0" smtClean="0"/>
                        <a:t> 기준으로 분할하여 배열로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특정한 규칙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패턴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을 가진 문자열의 집합을 표현하는데 사용하는 </a:t>
            </a:r>
            <a:r>
              <a:rPr lang="ko-KR" altLang="en-US" dirty="0" smtClean="0">
                <a:solidFill>
                  <a:srgbClr val="C00000"/>
                </a:solidFill>
              </a:rPr>
              <a:t>표현</a:t>
            </a:r>
            <a:r>
              <a:rPr lang="ko-KR" altLang="en-US" dirty="0" smtClean="0">
                <a:solidFill>
                  <a:srgbClr val="C00000"/>
                </a:solidFill>
              </a:rPr>
              <a:t>식 </a:t>
            </a:r>
            <a:r>
              <a:rPr lang="ko-KR" altLang="en-US" dirty="0" smtClean="0">
                <a:solidFill>
                  <a:srgbClr val="C00000"/>
                </a:solidFill>
              </a:rPr>
              <a:t>언어이다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주로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많이 처리하는 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(C, Perl, Java, JavaScript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 문자열의 검색과 치환을 위해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특수기호나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일정한 </a:t>
            </a:r>
            <a:r>
              <a:rPr lang="ko-KR" altLang="en-US" dirty="0" smtClean="0"/>
              <a:t>텍스트의 패턴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특정 문자열 안에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라는 문자열이 들어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smtClean="0"/>
              <a:t>특정 숫자가 </a:t>
            </a:r>
            <a:r>
              <a:rPr lang="ko-KR" altLang="en-US" dirty="0" smtClean="0"/>
              <a:t>들어 있는지 </a:t>
            </a:r>
            <a:r>
              <a:rPr lang="ko-KR" altLang="en-US" dirty="0" smtClean="0"/>
              <a:t>등의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자바의 경우 </a:t>
            </a:r>
            <a:r>
              <a:rPr lang="en-US" altLang="ko-KR" dirty="0" smtClean="0"/>
              <a:t>JDK1.4</a:t>
            </a:r>
            <a:r>
              <a:rPr lang="ko-KR" altLang="en-US" dirty="0" smtClean="0"/>
              <a:t>부터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지원하기 위한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(Regular Expression)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‘.’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임의의 한 문자를 의미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‘.’</a:t>
            </a:r>
            <a:r>
              <a:rPr lang="ko-KR" altLang="en-US" dirty="0" smtClean="0"/>
              <a:t>가 위치한 곳에는 반드시 임의의 한글자가 위치하여야 한다는 의미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‘*’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바로 앞의 문자가 없거나 하나 이상 반복한다는 의미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41852" y="196242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a.b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acb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azb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abz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41852" y="4560966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Hell, Hello,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+mn-ea"/>
                          <a:ea typeface="+mn-ea"/>
                        </a:rPr>
                        <a:t>Hellooo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Abbbc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 불가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(*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앞에는 반드시 한 글자 이상의 단어가 와야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‘+’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‘*’</a:t>
            </a:r>
            <a:r>
              <a:rPr lang="ko-KR" altLang="en-US" dirty="0" smtClean="0"/>
              <a:t>과 흡사하지만</a:t>
            </a:r>
            <a:r>
              <a:rPr lang="en-US" altLang="ko-KR" dirty="0" smtClean="0"/>
              <a:t>, ‘+’</a:t>
            </a:r>
            <a:r>
              <a:rPr lang="ko-KR" altLang="en-US" dirty="0" smtClean="0"/>
              <a:t>는 반드시 하나 이상의 문자가 반복한다는 의미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‘?’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‘?’ </a:t>
            </a:r>
            <a:r>
              <a:rPr lang="ko-KR" altLang="en-US" dirty="0" smtClean="0"/>
              <a:t>바로 앞의 문자가 없거나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하나임을 의미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16023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Hello+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Hello,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Hellooo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Ab+c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 불가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4214148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A?c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c, Ac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Hell, Hello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Try?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Try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‘^’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문장의 처음을 나타내며</a:t>
            </a:r>
            <a:r>
              <a:rPr lang="en-US" altLang="ko-KR" dirty="0" smtClean="0"/>
              <a:t>, ‘^’</a:t>
            </a:r>
            <a:r>
              <a:rPr lang="ko-KR" altLang="en-US" dirty="0" smtClean="0"/>
              <a:t>가 있는 단어로 문장이 시작됨을 의미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‘$’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문장의 끝을 나타내며</a:t>
            </a:r>
            <a:r>
              <a:rPr lang="en-US" altLang="ko-KR" dirty="0" smtClean="0"/>
              <a:t>, ‘$’</a:t>
            </a:r>
            <a:r>
              <a:rPr lang="ko-KR" altLang="en-US" dirty="0" smtClean="0"/>
              <a:t>가 있는 단어로 문장이 끝남을 의미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 World, Hello Java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^The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Pen, The Book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3037" y="3834408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World$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Hello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Java World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괄호 안의 문자 중 일치하는 것을 검색할 할 경우 사용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안에서의 </a:t>
            </a:r>
            <a:r>
              <a:rPr lang="en-US" altLang="ko-KR" dirty="0" smtClean="0"/>
              <a:t>‘^’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특수문자 안에 있는 문자를 포함하고 있지 않는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문자열을 찾고자 할 경우</a:t>
            </a:r>
            <a:endParaRPr lang="en-US" altLang="ko-KR" sz="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3037" y="1602383"/>
          <a:ext cx="742955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b, 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‘a’, ‘b’, ‘c’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등이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알파벳 소문자가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알파벳 대문자가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숫자가 포함된 모든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^[a-zA-Z0-9]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영문대소문자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숫자로 시작되는 모든 문자열 검색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33037" y="4918671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[^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dde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fde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zde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a[^0-9]c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acc,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‘{ }’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‘{ }’ </a:t>
            </a:r>
            <a:r>
              <a:rPr lang="ko-KR" altLang="en-US" dirty="0" smtClean="0"/>
              <a:t>특수문자 앞의 문자가 반복되는 횟수를 의미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‘( )’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‘( )’ </a:t>
            </a:r>
            <a:r>
              <a:rPr lang="ko-KR" altLang="en-US" dirty="0" smtClean="0"/>
              <a:t>안의 문자열을 하나의 문자로 취급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Hel{2}o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{5}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Guuuuuggle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{3,}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Guuuuuggle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{2,4}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개이상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45614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(Hello){3}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HelloHelloHello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(Hello)*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HelloHello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){2}le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Guggggle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‘|’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OR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Century Gothic" pitchFamily="34" charset="0"/>
                          <a:ea typeface="굴림" pitchFamily="50" charset="-127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Century Gothic" pitchFamily="34" charset="0"/>
                          <a:ea typeface="굴림" pitchFamily="50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Hi|Hello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Hi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나 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 Hello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가 포함된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Man|Woman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Man, Woman,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ManWoman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SuperMan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문자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'[]' </a:t>
            </a:r>
            <a:r>
              <a:rPr lang="ko-KR" altLang="en-US" dirty="0" smtClean="0"/>
              <a:t>특수문자 안에서 자주 사용되는 패턴들을 미리 키워드로 정의하여 놓은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문자 클래스를 자바에서는 다르게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특수 문자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메타문자</a:t>
            </a:r>
            <a:r>
              <a:rPr lang="en-US" altLang="ko-KR" dirty="0" smtClean="0"/>
              <a:t>(., *, +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정규표현식의</a:t>
            </a:r>
            <a:r>
              <a:rPr lang="ko-KR" altLang="en-US" dirty="0" smtClean="0"/>
              <a:t> 패턴에서 사용하려면 해당 특수문자 앞에 </a:t>
            </a:r>
            <a:r>
              <a:rPr lang="en-US" altLang="ko-KR" dirty="0" smtClean="0"/>
              <a:t>‘\’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‘\’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패턴에서 사용하려면 </a:t>
            </a:r>
            <a:r>
              <a:rPr lang="en-US" altLang="ko-KR" dirty="0" smtClean="0"/>
              <a:t>\\ 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1699" y="1838498"/>
          <a:ext cx="8233748" cy="2509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20981"/>
                <a:gridCol w="3229248"/>
                <a:gridCol w="368351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문자클래스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자바 사용 예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zA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-Z]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모든영문자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[[:alpha:]]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₩p{Alpha}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[0-9]</a:t>
                      </a:r>
                    </a:p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[[:digit:]]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₩p{Digit}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[a-zA-Z0-9]</a:t>
                      </a:r>
                    </a:p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영문자와 숫자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alnum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Alnum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[[:space:]]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₩p{Space}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937</Words>
  <Application>Microsoft Office PowerPoint</Application>
  <PresentationFormat>사용자 지정</PresentationFormat>
  <Paragraphs>266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디자인 사용자 지정</vt:lpstr>
      <vt:lpstr>정규 표현식 Regular Expression</vt:lpstr>
      <vt:lpstr>정규 표현식(Regular Expression)이란?</vt:lpstr>
      <vt:lpstr>정규 표현식 문법</vt:lpstr>
      <vt:lpstr>정규 표현식 문법</vt:lpstr>
      <vt:lpstr>정규 표현식 문법</vt:lpstr>
      <vt:lpstr>정규 표현식 문법</vt:lpstr>
      <vt:lpstr>정규 표현식 문법</vt:lpstr>
      <vt:lpstr>정규 표현식 문법</vt:lpstr>
      <vt:lpstr>정규 표현식 문법</vt:lpstr>
      <vt:lpstr>정규 표현식 문법</vt:lpstr>
      <vt:lpstr>정규 표현식 문법</vt:lpstr>
      <vt:lpstr>자바 API를 이용한 정규 표현식 처리</vt:lpstr>
      <vt:lpstr>자바 API를 이용한 정규 표현식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kosta-04-11</cp:lastModifiedBy>
  <cp:revision>1805</cp:revision>
  <dcterms:created xsi:type="dcterms:W3CDTF">2011-05-05T14:24:12Z</dcterms:created>
  <dcterms:modified xsi:type="dcterms:W3CDTF">2013-06-03T07:56:49Z</dcterms:modified>
</cp:coreProperties>
</file>