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90" r:id="rId2"/>
    <p:sldId id="274" r:id="rId3"/>
    <p:sldId id="284" r:id="rId4"/>
    <p:sldId id="291" r:id="rId5"/>
    <p:sldId id="298" r:id="rId6"/>
    <p:sldId id="299" r:id="rId7"/>
    <p:sldId id="292" r:id="rId8"/>
    <p:sldId id="297" r:id="rId9"/>
    <p:sldId id="293" r:id="rId10"/>
    <p:sldId id="300" r:id="rId11"/>
    <p:sldId id="283" r:id="rId12"/>
  </p:sldIdLst>
  <p:sldSz cx="9144000" cy="6858000" type="screen4x3"/>
  <p:notesSz cx="6805613" cy="9939338"/>
  <p:embeddedFontLst>
    <p:embeddedFont>
      <p:font typeface="나눔고딕" panose="020B0600000101010101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  <p:embeddedFont>
      <p:font typeface="나눔명조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43E"/>
    <a:srgbClr val="FC5E3E"/>
    <a:srgbClr val="F66900"/>
    <a:srgbClr val="F86828"/>
    <a:srgbClr val="F47B02"/>
    <a:srgbClr val="990000"/>
    <a:srgbClr val="86733E"/>
    <a:srgbClr val="003300"/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>
      <p:cViewPr varScale="1">
        <p:scale>
          <a:sx n="115" d="100"/>
          <a:sy n="115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892000" cy="3384376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186526" y="836712"/>
            <a:ext cx="6473706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Solving</a:t>
            </a:r>
            <a:endParaRPr lang="ko-KR" alt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660232" y="260648"/>
            <a:ext cx="2192288" cy="79208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20141405 </a:t>
            </a:r>
            <a:r>
              <a:rPr lang="ko-KR" altLang="en-US" sz="11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최형준</a:t>
            </a:r>
            <a:endParaRPr lang="ko-KR" altLang="en-US" sz="1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9" y="3717032"/>
            <a:ext cx="3858163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5</a:t>
            </a:r>
            <a:r>
              <a:rPr lang="en-US" altLang="ko-KR" sz="2100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Visualization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3794688" cy="1583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272915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 Tool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8064" y="1700808"/>
            <a:ext cx="3168352" cy="4797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76413" y="3447242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 smtClean="0"/>
              <a:t>번</a:t>
            </a:r>
            <a:endParaRPr lang="en-US" altLang="ko-KR" sz="1600" dirty="0" smtClean="0"/>
          </a:p>
          <a:p>
            <a:r>
              <a:rPr lang="ko-KR" altLang="en-US" sz="1600" dirty="0" smtClean="0"/>
              <a:t>등번호</a:t>
            </a:r>
            <a:r>
              <a:rPr lang="en-US" altLang="ko-KR" sz="1600" dirty="0" smtClean="0"/>
              <a:t>:10</a:t>
            </a:r>
          </a:p>
          <a:p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이용규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321217" y="5949280"/>
            <a:ext cx="86409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출루율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9329" y="5949280"/>
            <a:ext cx="86409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OPS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22872" y="5949280"/>
            <a:ext cx="86409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WAR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9840" y="2132856"/>
            <a:ext cx="664798" cy="8309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345" y="3464632"/>
            <a:ext cx="593787" cy="7917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24600" y="228525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</a:t>
            </a:r>
            <a:endParaRPr lang="en-US" altLang="ko-KR" sz="1600" dirty="0" smtClean="0"/>
          </a:p>
          <a:p>
            <a:r>
              <a:rPr lang="ko-KR" altLang="en-US" sz="1600" dirty="0" smtClean="0"/>
              <a:t>등번호</a:t>
            </a:r>
            <a:r>
              <a:rPr lang="en-US" altLang="ko-KR" sz="1600" dirty="0" smtClean="0"/>
              <a:t>:08</a:t>
            </a:r>
          </a:p>
          <a:p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정근우</a:t>
            </a:r>
            <a:endParaRPr lang="ko-KR" altLang="en-US" sz="16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3" y="4757127"/>
            <a:ext cx="651986" cy="83096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76413" y="4698261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번</a:t>
            </a:r>
            <a:endParaRPr lang="en-US" altLang="ko-KR" sz="1600" dirty="0" smtClean="0"/>
          </a:p>
          <a:p>
            <a:r>
              <a:rPr lang="ko-KR" altLang="en-US" sz="1600" dirty="0" smtClean="0"/>
              <a:t>등번호</a:t>
            </a:r>
            <a:r>
              <a:rPr lang="en-US" altLang="ko-KR" sz="1600" dirty="0" smtClean="0"/>
              <a:t>:12</a:t>
            </a:r>
          </a:p>
          <a:p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이성열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9329" y="175043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OPS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28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90831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7820" y="1916832"/>
            <a:ext cx="5508360" cy="2520280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24128" y="1556792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724128" y="2636912"/>
            <a:ext cx="2952328" cy="36004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</a:t>
            </a:r>
            <a:r>
              <a:rPr lang="en-US" altLang="ko-KR" sz="1600" b="1" spc="-2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Language,IDE</a:t>
            </a:r>
            <a:endParaRPr lang="en-US" altLang="ko-KR" sz="1600" b="1" spc="-2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724128" y="312296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/</a:t>
            </a:r>
            <a:r>
              <a:rPr kumimoji="0" lang="en-US" altLang="ko-KR" sz="16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Algorithm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724128" y="36090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Data Structure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718607" y="485115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/Q&amp;A</a:t>
            </a: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18607" y="405907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Data </a:t>
            </a:r>
            <a:r>
              <a:rPr lang="en-US" altLang="ko-KR" sz="1600" b="1" spc="-2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Acquistion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718607" y="441968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b="1" spc="-2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Visualization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9926" y="260648"/>
            <a:ext cx="8892000" cy="1111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400" b="1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Language,IDE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5" y="2639805"/>
            <a:ext cx="3404178" cy="2180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7704" y="2060848"/>
            <a:ext cx="31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Language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23" y="2610924"/>
            <a:ext cx="3317924" cy="22094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8184" y="2060848"/>
            <a:ext cx="31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IDE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Algorithm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9608" y="2645190"/>
            <a:ext cx="3364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Head</a:t>
            </a:r>
            <a:r>
              <a:rPr lang="ko-KR" altLang="en-US" b="1" dirty="0" smtClean="0"/>
              <a:t>를 찾을 </a:t>
            </a:r>
            <a:r>
              <a:rPr lang="ko-KR" altLang="en-US" b="1" dirty="0" err="1" smtClean="0"/>
              <a:t>떄에는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err="1" smtClean="0"/>
              <a:t>출루율이</a:t>
            </a:r>
            <a:r>
              <a:rPr lang="ko-KR" altLang="en-US" b="1" dirty="0" smtClean="0"/>
              <a:t> 가장 높은 타자를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>
                <a:solidFill>
                  <a:srgbClr val="FC943E"/>
                </a:solidFill>
              </a:rPr>
              <a:t>전체 조회</a:t>
            </a:r>
            <a:r>
              <a:rPr lang="ko-KR" altLang="en-US" b="1" dirty="0" smtClean="0"/>
              <a:t>를 통해 찾아낸다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pPr marL="342900" indent="-342900">
              <a:buAutoNum type="arabicPeriod" startAt="2"/>
            </a:pPr>
            <a:r>
              <a:rPr lang="en-US" altLang="ko-KR" b="1" dirty="0" smtClean="0"/>
              <a:t>Head</a:t>
            </a:r>
            <a:r>
              <a:rPr lang="ko-KR" altLang="en-US" b="1" dirty="0" smtClean="0"/>
              <a:t>에서 부터 </a:t>
            </a:r>
            <a:r>
              <a:rPr lang="en-US" altLang="ko-KR" b="1" dirty="0" smtClean="0">
                <a:solidFill>
                  <a:srgbClr val="FC943E"/>
                </a:solidFill>
              </a:rPr>
              <a:t>DFS </a:t>
            </a:r>
            <a:r>
              <a:rPr lang="ko-KR" altLang="en-US" b="1" dirty="0" smtClean="0">
                <a:solidFill>
                  <a:srgbClr val="FC943E"/>
                </a:solidFill>
              </a:rPr>
              <a:t>방식을 </a:t>
            </a:r>
            <a:r>
              <a:rPr lang="ko-KR" altLang="en-US" b="1" dirty="0" smtClean="0"/>
              <a:t>사용하여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>
                <a:solidFill>
                  <a:srgbClr val="FC943E"/>
                </a:solidFill>
              </a:rPr>
              <a:t>가 가장 큰</a:t>
            </a:r>
            <a:endParaRPr lang="en-US" altLang="ko-KR" b="1" dirty="0" smtClean="0">
              <a:solidFill>
                <a:srgbClr val="FC943E"/>
              </a:solidFill>
            </a:endParaRPr>
          </a:p>
          <a:p>
            <a:r>
              <a:rPr lang="ko-KR" altLang="en-US" b="1" dirty="0" smtClean="0"/>
              <a:t>     타자를 찾아낸다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pPr marL="342900" indent="-342900">
              <a:buAutoNum type="arabicPeriod" startAt="3"/>
            </a:pPr>
            <a:r>
              <a:rPr lang="ko-KR" altLang="en-US" b="1" dirty="0" smtClean="0"/>
              <a:t>선수를 한 명씩 선출할 때마다 </a:t>
            </a:r>
            <a:r>
              <a:rPr lang="ko-KR" altLang="en-US" b="1" dirty="0" smtClean="0">
                <a:solidFill>
                  <a:srgbClr val="FC943E"/>
                </a:solidFill>
              </a:rPr>
              <a:t>카운트를 올려 </a:t>
            </a:r>
            <a:r>
              <a:rPr lang="en-US" altLang="ko-KR" b="1" dirty="0" smtClean="0">
                <a:solidFill>
                  <a:srgbClr val="FC943E"/>
                </a:solidFill>
              </a:rPr>
              <a:t>9</a:t>
            </a:r>
            <a:r>
              <a:rPr lang="ko-KR" altLang="en-US" b="1" dirty="0" smtClean="0">
                <a:solidFill>
                  <a:srgbClr val="FC943E"/>
                </a:solidFill>
              </a:rPr>
              <a:t>명이 </a:t>
            </a:r>
            <a:r>
              <a:rPr lang="ko-KR" altLang="en-US" b="1" dirty="0" err="1" smtClean="0">
                <a:solidFill>
                  <a:srgbClr val="FC943E"/>
                </a:solidFill>
              </a:rPr>
              <a:t>되면종료</a:t>
            </a:r>
            <a:r>
              <a:rPr lang="en-US" altLang="ko-KR" b="1" dirty="0" smtClean="0">
                <a:solidFill>
                  <a:srgbClr val="FC943E"/>
                </a:solidFill>
              </a:rPr>
              <a:t>.</a:t>
            </a:r>
          </a:p>
          <a:p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041024" y="4437112"/>
            <a:ext cx="963783" cy="1080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307548" y="4618489"/>
            <a:ext cx="6396" cy="4747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849392" y="4977172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1979213" y="5684873"/>
            <a:ext cx="495027" cy="4084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1561282" y="4685565"/>
            <a:ext cx="885259" cy="76408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781895" y="3672972"/>
            <a:ext cx="783719" cy="16255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019584" y="3609184"/>
            <a:ext cx="832298" cy="17024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359161" y="4701725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424927" y="4224359"/>
            <a:ext cx="645212" cy="2952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4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Algorithm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9608" y="2645190"/>
            <a:ext cx="3364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번부터 </a:t>
            </a:r>
            <a:r>
              <a:rPr lang="en-US" altLang="ko-KR" b="1" dirty="0" smtClean="0"/>
              <a:t>3</a:t>
            </a:r>
            <a:r>
              <a:rPr lang="ko-KR" altLang="en-US" b="1" dirty="0" err="1" smtClean="0"/>
              <a:t>번타자를</a:t>
            </a:r>
            <a:r>
              <a:rPr lang="ko-KR" altLang="en-US" b="1" dirty="0" smtClean="0"/>
              <a:t> 뽑을 때에는 </a:t>
            </a:r>
            <a:r>
              <a:rPr lang="ko-KR" altLang="en-US" b="1" dirty="0" err="1" smtClean="0">
                <a:solidFill>
                  <a:srgbClr val="FC943E"/>
                </a:solidFill>
              </a:rPr>
              <a:t>출루율을</a:t>
            </a:r>
            <a:r>
              <a:rPr lang="ko-KR" altLang="en-US" b="1" dirty="0" smtClean="0">
                <a:solidFill>
                  <a:srgbClr val="FC943E"/>
                </a:solidFill>
              </a:rPr>
              <a:t> </a:t>
            </a:r>
            <a:r>
              <a:rPr lang="en-US" altLang="ko-KR" b="1" dirty="0" smtClean="0">
                <a:solidFill>
                  <a:srgbClr val="FC943E"/>
                </a:solidFill>
              </a:rPr>
              <a:t>Edge</a:t>
            </a:r>
            <a:r>
              <a:rPr lang="ko-KR" altLang="en-US" b="1" dirty="0" smtClean="0">
                <a:solidFill>
                  <a:srgbClr val="FC943E"/>
                </a:solidFill>
              </a:rPr>
              <a:t>의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/>
              <a:t>로 둔다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4</a:t>
            </a:r>
            <a:r>
              <a:rPr lang="ko-KR" altLang="en-US" b="1" dirty="0" smtClean="0"/>
              <a:t>번부터 </a:t>
            </a:r>
            <a:r>
              <a:rPr lang="en-US" altLang="ko-KR" b="1" dirty="0" smtClean="0"/>
              <a:t>6</a:t>
            </a:r>
            <a:r>
              <a:rPr lang="ko-KR" altLang="en-US" b="1" dirty="0" err="1" smtClean="0"/>
              <a:t>번타자를</a:t>
            </a:r>
            <a:r>
              <a:rPr lang="ko-KR" altLang="en-US" b="1" dirty="0" smtClean="0"/>
              <a:t> 뽑을 때에는 </a:t>
            </a:r>
            <a:r>
              <a:rPr lang="en-US" altLang="ko-KR" b="1" dirty="0" smtClean="0">
                <a:solidFill>
                  <a:srgbClr val="FC943E"/>
                </a:solidFill>
              </a:rPr>
              <a:t>OPS(</a:t>
            </a:r>
            <a:r>
              <a:rPr lang="ko-KR" altLang="en-US" b="1" dirty="0" err="1" smtClean="0">
                <a:solidFill>
                  <a:srgbClr val="FC943E"/>
                </a:solidFill>
              </a:rPr>
              <a:t>출루율</a:t>
            </a:r>
            <a:r>
              <a:rPr lang="en-US" altLang="ko-KR" b="1" dirty="0">
                <a:solidFill>
                  <a:srgbClr val="FC943E"/>
                </a:solidFill>
              </a:rPr>
              <a:t>+</a:t>
            </a:r>
            <a:r>
              <a:rPr lang="ko-KR" altLang="en-US" b="1" dirty="0" err="1" smtClean="0">
                <a:solidFill>
                  <a:srgbClr val="FC943E"/>
                </a:solidFill>
              </a:rPr>
              <a:t>장타율</a:t>
            </a:r>
            <a:r>
              <a:rPr lang="en-US" altLang="ko-KR" b="1" dirty="0" smtClean="0">
                <a:solidFill>
                  <a:srgbClr val="FC943E"/>
                </a:solidFill>
              </a:rPr>
              <a:t>)</a:t>
            </a:r>
            <a:r>
              <a:rPr lang="ko-KR" altLang="en-US" b="1" dirty="0" smtClean="0">
                <a:solidFill>
                  <a:srgbClr val="FC943E"/>
                </a:solidFill>
              </a:rPr>
              <a:t>을 </a:t>
            </a:r>
            <a:r>
              <a:rPr lang="en-US" altLang="ko-KR" b="1" dirty="0" smtClean="0">
                <a:solidFill>
                  <a:srgbClr val="FC943E"/>
                </a:solidFill>
              </a:rPr>
              <a:t>Edge</a:t>
            </a:r>
            <a:r>
              <a:rPr lang="ko-KR" altLang="en-US" b="1" dirty="0" smtClean="0">
                <a:solidFill>
                  <a:srgbClr val="FC943E"/>
                </a:solidFill>
              </a:rPr>
              <a:t>의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/>
              <a:t>로 둔다</a:t>
            </a:r>
            <a:r>
              <a:rPr lang="en-US" altLang="ko-KR" b="1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7</a:t>
            </a:r>
            <a:r>
              <a:rPr lang="ko-KR" altLang="en-US" b="1" dirty="0" smtClean="0"/>
              <a:t>번부터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번은 큰 기대를 두지 않기 때문에 </a:t>
            </a:r>
            <a:r>
              <a:rPr lang="en-US" altLang="ko-KR" b="1" dirty="0"/>
              <a:t>*</a:t>
            </a:r>
            <a:r>
              <a:rPr lang="en-US" altLang="ko-KR" b="1" dirty="0" smtClean="0">
                <a:solidFill>
                  <a:srgbClr val="FC943E"/>
                </a:solidFill>
              </a:rPr>
              <a:t>WAR</a:t>
            </a:r>
            <a:r>
              <a:rPr lang="ko-KR" altLang="en-US" b="1" dirty="0" smtClean="0">
                <a:solidFill>
                  <a:srgbClr val="FC943E"/>
                </a:solidFill>
              </a:rPr>
              <a:t>을 </a:t>
            </a:r>
            <a:r>
              <a:rPr lang="en-US" altLang="ko-KR" b="1" dirty="0" smtClean="0">
                <a:solidFill>
                  <a:srgbClr val="FC943E"/>
                </a:solidFill>
              </a:rPr>
              <a:t>Edge</a:t>
            </a:r>
            <a:r>
              <a:rPr lang="ko-KR" altLang="en-US" b="1" dirty="0" smtClean="0">
                <a:solidFill>
                  <a:srgbClr val="FC943E"/>
                </a:solidFill>
              </a:rPr>
              <a:t>의 </a:t>
            </a:r>
            <a:r>
              <a:rPr lang="en-US" altLang="ko-KR" b="1" dirty="0" smtClean="0">
                <a:solidFill>
                  <a:srgbClr val="FC943E"/>
                </a:solidFill>
              </a:rPr>
              <a:t>Weight</a:t>
            </a:r>
            <a:r>
              <a:rPr lang="ko-KR" altLang="en-US" b="1" dirty="0" smtClean="0">
                <a:solidFill>
                  <a:srgbClr val="FC943E"/>
                </a:solidFill>
              </a:rPr>
              <a:t>로 두고 기준으로</a:t>
            </a:r>
            <a:r>
              <a:rPr lang="ko-KR" altLang="en-US" b="1" dirty="0" smtClean="0"/>
              <a:t> 사용한다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041024" y="4437112"/>
            <a:ext cx="963783" cy="1080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307548" y="4618489"/>
            <a:ext cx="6396" cy="4747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849392" y="4977172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1979213" y="5684873"/>
            <a:ext cx="495027" cy="4084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1561282" y="4685565"/>
            <a:ext cx="885259" cy="76408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781895" y="3672972"/>
            <a:ext cx="783719" cy="16255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019584" y="3609184"/>
            <a:ext cx="832298" cy="17024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359161" y="4701725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424927" y="4224359"/>
            <a:ext cx="645212" cy="2952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9548" y="166893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WAR </a:t>
            </a:r>
            <a:r>
              <a:rPr lang="ko-KR" altLang="en-US" sz="3600" dirty="0" smtClean="0"/>
              <a:t>이란</a:t>
            </a:r>
            <a:r>
              <a:rPr lang="en-US" altLang="ko-KR" sz="3600" dirty="0" smtClean="0"/>
              <a:t>?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1600" y="1772816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특정한 방식 및 가정을 통하여 구해내는 수치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endParaRPr lang="en-US" altLang="ko-KR" b="1" dirty="0"/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Wins Above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Replacement ,</a:t>
            </a:r>
          </a:p>
          <a:p>
            <a:r>
              <a:rPr lang="en-US" altLang="ko-KR" dirty="0">
                <a:solidFill>
                  <a:srgbClr val="FC943E"/>
                </a:solidFill>
              </a:rPr>
              <a:t>replacement player(</a:t>
            </a:r>
            <a:r>
              <a:rPr lang="ko-KR" altLang="en-US" dirty="0">
                <a:solidFill>
                  <a:srgbClr val="FC943E"/>
                </a:solidFill>
              </a:rPr>
              <a:t>이하 대체선수</a:t>
            </a:r>
            <a:r>
              <a:rPr lang="en-US" altLang="ko-KR" dirty="0">
                <a:solidFill>
                  <a:srgbClr val="FC943E"/>
                </a:solidFill>
              </a:rPr>
              <a:t>)</a:t>
            </a:r>
            <a:r>
              <a:rPr lang="ko-KR" altLang="en-US" dirty="0"/>
              <a:t>에 비해 얼마나 많은 승리에 </a:t>
            </a:r>
            <a:endParaRPr lang="en-US" altLang="ko-KR" dirty="0" smtClean="0"/>
          </a:p>
          <a:p>
            <a:r>
              <a:rPr lang="ko-KR" altLang="en-US" dirty="0" err="1" smtClean="0"/>
              <a:t>기여했는가를</a:t>
            </a:r>
            <a:r>
              <a:rPr lang="ko-KR" altLang="en-US" dirty="0" smtClean="0"/>
              <a:t> </a:t>
            </a:r>
            <a:r>
              <a:rPr lang="ko-KR" altLang="en-US" dirty="0"/>
              <a:t>나타내는 수치이다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국내 및 메이저리그 야구 커뮤니티에서 가장 보편적으로 쓰이는 지표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수치를 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매기는데에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많은 가정들이 존재하며 기준을 임의적으로 정하기 때문에 정확한 수치가 아님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521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Data Structure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2" y="2780928"/>
            <a:ext cx="4049034" cy="2012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4088" y="2924944"/>
            <a:ext cx="358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선수와 선수와의 </a:t>
            </a:r>
            <a:r>
              <a:rPr lang="en-US" altLang="ko-KR" dirty="0"/>
              <a:t>Edge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표현할 때에 사용할 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en-US" altLang="ko-KR" dirty="0" err="1"/>
              <a:t>Structrue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>
                <a:solidFill>
                  <a:srgbClr val="FC943E"/>
                </a:solidFill>
              </a:rPr>
              <a:t>선수</a:t>
            </a:r>
            <a:r>
              <a:rPr lang="en-US" altLang="ko-KR" dirty="0">
                <a:solidFill>
                  <a:srgbClr val="FC943E"/>
                </a:solidFill>
              </a:rPr>
              <a:t>(m)X </a:t>
            </a:r>
            <a:r>
              <a:rPr lang="ko-KR" altLang="en-US" dirty="0">
                <a:solidFill>
                  <a:srgbClr val="FC943E"/>
                </a:solidFill>
              </a:rPr>
              <a:t>선수 수</a:t>
            </a:r>
            <a:r>
              <a:rPr lang="en-US" altLang="ko-KR" dirty="0">
                <a:solidFill>
                  <a:srgbClr val="FC943E"/>
                </a:solidFill>
              </a:rPr>
              <a:t>(n) </a:t>
            </a:r>
            <a:r>
              <a:rPr lang="ko-KR" altLang="en-US" dirty="0">
                <a:solidFill>
                  <a:srgbClr val="FC943E"/>
                </a:solidFill>
              </a:rPr>
              <a:t>크기의</a:t>
            </a:r>
            <a:endParaRPr lang="en-US" altLang="ko-KR" dirty="0">
              <a:solidFill>
                <a:srgbClr val="FC943E"/>
              </a:solidFill>
            </a:endParaRPr>
          </a:p>
          <a:p>
            <a:r>
              <a:rPr lang="en-US" altLang="ko-KR" dirty="0">
                <a:solidFill>
                  <a:srgbClr val="FC943E"/>
                </a:solidFill>
              </a:rPr>
              <a:t>2</a:t>
            </a:r>
            <a:r>
              <a:rPr lang="ko-KR" altLang="en-US" dirty="0">
                <a:solidFill>
                  <a:srgbClr val="FC943E"/>
                </a:solidFill>
              </a:rPr>
              <a:t>차원 배열</a:t>
            </a:r>
            <a:r>
              <a:rPr lang="ko-KR" altLang="en-US" dirty="0"/>
              <a:t>을 사용할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배열의 개수는 각 구단 의 </a:t>
            </a:r>
            <a:r>
              <a:rPr lang="ko-KR" altLang="en-US" dirty="0" err="1"/>
              <a:t>구장수</a:t>
            </a:r>
            <a:r>
              <a:rPr lang="en-US" altLang="ko-KR" dirty="0"/>
              <a:t>*</a:t>
            </a:r>
            <a:r>
              <a:rPr lang="ko-KR" altLang="en-US" dirty="0"/>
              <a:t>필요한 정보</a:t>
            </a:r>
            <a:r>
              <a:rPr lang="en-US" altLang="ko-KR" dirty="0"/>
              <a:t>(</a:t>
            </a:r>
            <a:r>
              <a:rPr lang="ko-KR" altLang="en-US" dirty="0" err="1"/>
              <a:t>출루율</a:t>
            </a:r>
            <a:r>
              <a:rPr lang="en-US" altLang="ko-KR" dirty="0"/>
              <a:t>,</a:t>
            </a:r>
            <a:r>
              <a:rPr lang="ko-KR" altLang="en-US" dirty="0" err="1"/>
              <a:t>포볼출루율</a:t>
            </a:r>
            <a:r>
              <a:rPr lang="en-US" altLang="ko-KR" dirty="0"/>
              <a:t>,</a:t>
            </a:r>
            <a:r>
              <a:rPr lang="ko-KR" altLang="en-US" dirty="0" err="1"/>
              <a:t>장타율</a:t>
            </a:r>
            <a:r>
              <a:rPr lang="en-US" altLang="ko-KR" dirty="0"/>
              <a:t>) </a:t>
            </a:r>
            <a:r>
              <a:rPr lang="ko-KR" altLang="en-US" dirty="0"/>
              <a:t>개를 가질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1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Data Structure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6096" y="3018540"/>
            <a:ext cx="358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선발된 </a:t>
            </a:r>
            <a:r>
              <a:rPr lang="en-US" altLang="ko-KR" dirty="0" smtClean="0"/>
              <a:t>9</a:t>
            </a:r>
            <a:r>
              <a:rPr lang="ko-KR" altLang="en-US" dirty="0" smtClean="0"/>
              <a:t>명의 타자는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C943E"/>
                </a:solidFill>
              </a:rPr>
              <a:t>One way Linked List</a:t>
            </a:r>
            <a:r>
              <a:rPr lang="ko-KR" altLang="en-US" dirty="0" smtClean="0"/>
              <a:t>를 통해</a:t>
            </a:r>
            <a:endParaRPr lang="en-US" altLang="ko-KR" dirty="0" smtClean="0"/>
          </a:p>
          <a:p>
            <a:r>
              <a:rPr lang="ko-KR" altLang="en-US" dirty="0" smtClean="0"/>
              <a:t>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9" y="2492896"/>
            <a:ext cx="3835973" cy="28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9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Data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 Acquisition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9" y="2636912"/>
            <a:ext cx="4118561" cy="2736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056" y="2267580"/>
            <a:ext cx="455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Beautiful Soup: web crawling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62" y="2602097"/>
            <a:ext cx="2952328" cy="29523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2601" y="22675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스탯티즈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en-US" altLang="ko-KR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Statiz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99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287</Words>
  <Application>Microsoft Office PowerPoint</Application>
  <PresentationFormat>화면 슬라이드 쇼(4:3)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HY견고딕</vt:lpstr>
      <vt:lpstr>나눔명조</vt:lpstr>
      <vt:lpstr>맑은 고딕</vt:lpstr>
      <vt:lpstr>Arial</vt:lpstr>
      <vt:lpstr>Office 테마</vt:lpstr>
      <vt:lpstr>Problem Solving</vt:lpstr>
      <vt:lpstr>목차</vt:lpstr>
      <vt:lpstr>PowerPoint 프레젠테이션</vt:lpstr>
      <vt:lpstr>2 </vt:lpstr>
      <vt:lpstr>2 </vt:lpstr>
      <vt:lpstr>PowerPoint 프레젠테이션</vt:lpstr>
      <vt:lpstr>3 </vt:lpstr>
      <vt:lpstr>3 </vt:lpstr>
      <vt:lpstr>4 </vt:lpstr>
      <vt:lpstr>5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 주제 소개</dc:title>
  <dc:creator>네이버 한글캠페인</dc:creator>
  <cp:lastModifiedBy>system999</cp:lastModifiedBy>
  <cp:revision>30</cp:revision>
  <dcterms:created xsi:type="dcterms:W3CDTF">2011-08-25T02:21:48Z</dcterms:created>
  <dcterms:modified xsi:type="dcterms:W3CDTF">2018-09-16T16:48:43Z</dcterms:modified>
</cp:coreProperties>
</file>