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90" r:id="rId2"/>
    <p:sldId id="274" r:id="rId3"/>
    <p:sldId id="308" r:id="rId4"/>
    <p:sldId id="303" r:id="rId5"/>
    <p:sldId id="302" r:id="rId6"/>
    <p:sldId id="304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283" r:id="rId15"/>
  </p:sldIdLst>
  <p:sldSz cx="9144000" cy="6858000" type="screen4x3"/>
  <p:notesSz cx="6805613" cy="9939338"/>
  <p:embeddedFontLst>
    <p:embeddedFont>
      <p:font typeface="나눔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명조" panose="020B0600000101010101" charset="-127"/>
      <p:regular r:id="rId21"/>
      <p:bold r:id="rId22"/>
    </p:embeddedFont>
    <p:embeddedFont>
      <p:font typeface="Arial Black" panose="020B0A04020102020204" pitchFamily="34" charset="0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43E"/>
    <a:srgbClr val="FC5E3E"/>
    <a:srgbClr val="F66900"/>
    <a:srgbClr val="F86828"/>
    <a:srgbClr val="F47B02"/>
    <a:srgbClr val="990000"/>
    <a:srgbClr val="86733E"/>
    <a:srgbClr val="003300"/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>
      <p:cViewPr varScale="1">
        <p:scale>
          <a:sx n="116" d="100"/>
          <a:sy n="116" d="100"/>
        </p:scale>
        <p:origin x="12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892000" cy="3384376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186526" y="836712"/>
            <a:ext cx="6473706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5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Testing&amp;Evaluation</a:t>
            </a:r>
            <a:endParaRPr lang="ko-KR" altLang="en-US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660232" y="260648"/>
            <a:ext cx="2192288" cy="79208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20141405 </a:t>
            </a:r>
            <a:r>
              <a:rPr lang="ko-KR" altLang="en-US" sz="11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최형준</a:t>
            </a:r>
            <a:endParaRPr lang="ko-KR" altLang="en-US" sz="1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9" y="3717032"/>
            <a:ext cx="3858163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Program execution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641" y="1718764"/>
            <a:ext cx="77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선수와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모두 생성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실행 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2305527"/>
            <a:ext cx="3571875" cy="361950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2699792" y="2667477"/>
            <a:ext cx="1893950" cy="76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2"/>
          </p:cNvCxnSpPr>
          <p:nvPr/>
        </p:nvCxnSpPr>
        <p:spPr>
          <a:xfrm>
            <a:off x="4593742" y="2667477"/>
            <a:ext cx="2066490" cy="68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55188"/>
            <a:ext cx="3371850" cy="3076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003" y="3489322"/>
            <a:ext cx="3960440" cy="6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Program execution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640" y="1718764"/>
            <a:ext cx="839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사용자로부터 상대팀이 누구인지 어떤 값을 우선으로 하여 뽑을지 입력 받음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54" y="2348264"/>
            <a:ext cx="4762500" cy="1323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1520" y="4149080"/>
            <a:ext cx="839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</a:t>
            </a:r>
            <a:r>
              <a:rPr lang="ko-KR" altLang="en-US" dirty="0" smtClean="0"/>
              <a:t>는 선택된 타자로부터 이어진 타자들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 </a:t>
            </a:r>
            <a:r>
              <a:rPr lang="ko-KR" altLang="en-US" dirty="0" smtClean="0"/>
              <a:t>는 선택된 타자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 </a:t>
            </a:r>
            <a:r>
              <a:rPr lang="ko-KR" altLang="en-US" dirty="0" err="1" smtClean="0"/>
              <a:t>선택됬거나</a:t>
            </a:r>
            <a:r>
              <a:rPr lang="ko-KR" altLang="en-US" dirty="0" smtClean="0"/>
              <a:t> 선택된 타자들과 수비포지션이 겹치는 타자들은 삭제</a:t>
            </a:r>
            <a:r>
              <a:rPr lang="ko-KR" altLang="en-US" dirty="0"/>
              <a:t>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74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Program execution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640" y="1718764"/>
            <a:ext cx="839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번까지 각각 </a:t>
            </a:r>
            <a:r>
              <a:rPr lang="ko-KR" altLang="en-US" dirty="0" err="1" smtClean="0"/>
              <a:t>입력받았을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87792"/>
            <a:ext cx="2320568" cy="4561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22076"/>
            <a:ext cx="2519734" cy="44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5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Evaluation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640" y="1718764"/>
            <a:ext cx="839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관심 있던 주제를 만들게 되어 제작하는 것이 재미도 있었고 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생각보다 </a:t>
            </a:r>
            <a:r>
              <a:rPr lang="ko-KR" altLang="en-US" dirty="0" err="1" smtClean="0">
                <a:solidFill>
                  <a:srgbClr val="00B0F0"/>
                </a:solidFill>
              </a:rPr>
              <a:t>재밌는</a:t>
            </a:r>
            <a:r>
              <a:rPr lang="ko-KR" altLang="en-US" dirty="0" smtClean="0">
                <a:solidFill>
                  <a:srgbClr val="00B0F0"/>
                </a:solidFill>
              </a:rPr>
              <a:t> 프로그램이 완성된 것 같다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592" y="4509120"/>
            <a:ext cx="839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내가 생각한 주제는 다만 굳이 </a:t>
            </a:r>
            <a:r>
              <a:rPr lang="en-US" altLang="ko-KR" dirty="0" smtClean="0">
                <a:solidFill>
                  <a:srgbClr val="FF0000"/>
                </a:solidFill>
              </a:rPr>
              <a:t>graph</a:t>
            </a:r>
            <a:r>
              <a:rPr lang="ko-KR" altLang="en-US" dirty="0" smtClean="0">
                <a:solidFill>
                  <a:srgbClr val="FF0000"/>
                </a:solidFill>
              </a:rPr>
              <a:t>로 표현하는 데에 의미가 별로 없다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040" y="3149352"/>
            <a:ext cx="839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주제에 대해 </a:t>
            </a:r>
            <a:r>
              <a:rPr lang="en-US" altLang="ko-KR" dirty="0" smtClean="0">
                <a:solidFill>
                  <a:srgbClr val="00B0F0"/>
                </a:solidFill>
              </a:rPr>
              <a:t>problem solving</a:t>
            </a:r>
            <a:r>
              <a:rPr lang="ko-KR" altLang="en-US" dirty="0" smtClean="0">
                <a:solidFill>
                  <a:srgbClr val="00B0F0"/>
                </a:solidFill>
              </a:rPr>
              <a:t>을 하다 보니 그래프의 특성과 그래프의 장점인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관계를 나타낸다는 것에 대해 잘 알게 되었다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140" y="5532259"/>
            <a:ext cx="839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선정 방식에 대한 고민이나 변경이 </a:t>
            </a:r>
            <a:r>
              <a:rPr lang="ko-KR" altLang="en-US" dirty="0" err="1" smtClean="0">
                <a:solidFill>
                  <a:srgbClr val="FF0000"/>
                </a:solidFill>
              </a:rPr>
              <a:t>많다보니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</a:rPr>
              <a:t>를 전혀 구현하지 </a:t>
            </a:r>
            <a:r>
              <a:rPr lang="ko-KR" altLang="en-US" dirty="0" err="1" smtClean="0">
                <a:solidFill>
                  <a:srgbClr val="FF0000"/>
                </a:solidFill>
              </a:rPr>
              <a:t>못한점이</a:t>
            </a:r>
            <a:r>
              <a:rPr lang="ko-KR" altLang="en-US" dirty="0" smtClean="0">
                <a:solidFill>
                  <a:srgbClr val="FF0000"/>
                </a:solidFill>
              </a:rPr>
              <a:t> 아쉽다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90831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7820" y="1916832"/>
            <a:ext cx="5508360" cy="2520280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4347" y="175322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24128" y="1556792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724128" y="312296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01  /</a:t>
            </a:r>
            <a:r>
              <a:rPr kumimoji="0" lang="en-US" altLang="ko-KR" sz="16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noProof="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Project description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724128" y="36090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/ </a:t>
            </a:r>
            <a:r>
              <a:rPr lang="en-US" altLang="ko-KR" sz="1600" b="1" spc="-20" noProof="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Validation &amp; Use cases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745390" y="4815154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/Q&amp;A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18607" y="405907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/Changes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5718607" y="441968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</a:t>
            </a: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Program execution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1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Project description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 7"/>
          <p:cNvSpPr/>
          <p:nvPr/>
        </p:nvSpPr>
        <p:spPr>
          <a:xfrm>
            <a:off x="6444208" y="3341774"/>
            <a:ext cx="46805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6000" y="1790772"/>
            <a:ext cx="3941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Vertex</a:t>
            </a:r>
            <a:r>
              <a:rPr lang="en-US" altLang="ko-KR" dirty="0" smtClean="0">
                <a:latin typeface="Arial Black" panose="020B0A04020102020204" pitchFamily="34" charset="0"/>
              </a:rPr>
              <a:t> : </a:t>
            </a:r>
            <a:r>
              <a:rPr lang="ko-KR" altLang="en-US" dirty="0" smtClean="0">
                <a:latin typeface="Arial Black" panose="020B0A04020102020204" pitchFamily="34" charset="0"/>
              </a:rPr>
              <a:t>한화 타자들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</a:rPr>
              <a:t>Edge: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Directed Edge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cs typeface="Arial" panose="020B0604020202020204" pitchFamily="34" charset="0"/>
              </a:rPr>
              <a:t>Weight :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출루율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2. OPS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3. WPA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cs typeface="Arial" panose="020B0604020202020204" pitchFamily="34" charset="0"/>
              </a:rPr>
              <a:t>Dynamic Factor: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각 경기가 끝남에 따라 선수들의</a:t>
            </a:r>
            <a:endParaRPr lang="en-US" altLang="ko-KR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수치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(weight)</a:t>
            </a:r>
            <a:r>
              <a:rPr lang="ko-KR" alt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가 변화함</a:t>
            </a:r>
            <a:endParaRPr lang="en-US" altLang="ko-KR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FA/2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군이동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등으로 노드가 새로 생성되거나 사라짐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상대팀에 따라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가 변화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3815" y="429309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프로젝트 목표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얻은 실시간 데이터를 통해서 </a:t>
            </a:r>
            <a:r>
              <a:rPr lang="ko-KR" altLang="en-US" dirty="0" smtClean="0">
                <a:solidFill>
                  <a:srgbClr val="FC943E"/>
                </a:solidFill>
              </a:rPr>
              <a:t>사용자가 직접 선택하여</a:t>
            </a:r>
            <a:endParaRPr lang="en-US" altLang="ko-KR" dirty="0" smtClean="0">
              <a:solidFill>
                <a:srgbClr val="FC943E"/>
              </a:solidFill>
            </a:endParaRPr>
          </a:p>
          <a:p>
            <a:r>
              <a:rPr lang="ko-KR" altLang="en-US" dirty="0" smtClean="0"/>
              <a:t>현재 짤 수 있는 최적의 타자 선발 라인업을 만들자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3815" y="2213248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프로젝트 목표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얻은 실시간 데이터를 통해서 현재 짤 수 있는 최적의 타자 선발 라인업을 만들자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2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Validation,</a:t>
            </a: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Use cases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1916832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프로그램을 통해 선발된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명의 선발 타자가 콘솔을 통해 보여짐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 선발 타자 라인업이 실제 경기의 선발 라인업과 일치하는 정도를 파악 가능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일치하는 정도에서의 승률 혹은 승리 여부를 분석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승률이 낮거나 일치하는 정도가 너무 낮으면 각 타순에 고려해야 할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변경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여러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넣어 보면서 어느 타순에 어떠한 점을 고려하는 것이 가장 나은지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분석 및 실험 가능</a:t>
            </a:r>
            <a:r>
              <a:rPr lang="en-US" altLang="ko-KR" b="1" dirty="0" smtClean="0"/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260648" y="368660"/>
            <a:ext cx="550836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  <a:cs typeface="+mj-cs"/>
              </a:defRPr>
            </a:lvl1pPr>
          </a:lstStyle>
          <a:p>
            <a:pPr>
              <a:lnSpc>
                <a:spcPts val="56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287543" y="2564904"/>
            <a:ext cx="550836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  <a:cs typeface="+mj-cs"/>
              </a:defRPr>
            </a:lvl1pPr>
          </a:lstStyle>
          <a:p>
            <a:pPr>
              <a:lnSpc>
                <a:spcPts val="56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3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Changes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2342" y="1790772"/>
            <a:ext cx="85481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타자 선발 방식 변경</a:t>
            </a:r>
            <a:r>
              <a:rPr lang="en-US" altLang="ko-KR" b="1" dirty="0" smtClean="0">
                <a:latin typeface="Arial Black" panose="020B0A04020102020204" pitchFamily="34" charset="0"/>
              </a:rPr>
              <a:t>:</a:t>
            </a:r>
          </a:p>
          <a:p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모아진 데이터들을 이용하여 제작자가 생각한 기준이 아닌 </a:t>
            </a:r>
            <a:r>
              <a:rPr lang="ko-KR" altLang="en-US" dirty="0" smtClean="0">
                <a:solidFill>
                  <a:srgbClr val="FC94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타자 </a:t>
            </a:r>
            <a:r>
              <a:rPr lang="ko-KR" altLang="en-US" dirty="0" err="1" smtClean="0">
                <a:solidFill>
                  <a:srgbClr val="FC94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한명을</a:t>
            </a:r>
            <a:r>
              <a:rPr lang="ko-KR" altLang="en-US" dirty="0" smtClean="0">
                <a:solidFill>
                  <a:srgbClr val="FC94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뽑을 때마다 사용자가 직접 자신이 우선시할 수치를 선택함</a:t>
            </a:r>
            <a:endParaRPr lang="en-US" altLang="ko-KR" dirty="0" smtClean="0">
              <a:solidFill>
                <a:srgbClr val="FC94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FC94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rgbClr val="FC94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타자 수비 포지션 추가</a:t>
            </a:r>
            <a:r>
              <a:rPr lang="en-US" altLang="ko-KR" b="1" dirty="0" smtClean="0">
                <a:latin typeface="Arial Black" panose="020B0A04020102020204" pitchFamily="34" charset="0"/>
              </a:rPr>
              <a:t>:</a:t>
            </a:r>
          </a:p>
          <a:p>
            <a:endParaRPr lang="en-US" altLang="ko-KR" b="1" dirty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수비 포지션을 고려함에 따라 </a:t>
            </a:r>
            <a:r>
              <a:rPr lang="ko-KR" altLang="en-US" dirty="0" smtClean="0">
                <a:solidFill>
                  <a:srgbClr val="FC943E"/>
                </a:solidFill>
                <a:latin typeface="Arial Black" panose="020B0A04020102020204" pitchFamily="34" charset="0"/>
              </a:rPr>
              <a:t>같은 포지션의 선수들 </a:t>
            </a:r>
            <a:r>
              <a:rPr lang="ko-KR" altLang="en-US" dirty="0" err="1" smtClean="0">
                <a:solidFill>
                  <a:srgbClr val="FC943E"/>
                </a:solidFill>
                <a:latin typeface="Arial Black" panose="020B0A04020102020204" pitchFamily="34" charset="0"/>
              </a:rPr>
              <a:t>끼리는</a:t>
            </a:r>
            <a:r>
              <a:rPr lang="ko-KR" altLang="en-US" dirty="0" smtClean="0">
                <a:solidFill>
                  <a:srgbClr val="FC943E"/>
                </a:solidFill>
                <a:latin typeface="Arial Black" panose="020B0A04020102020204" pitchFamily="34" charset="0"/>
              </a:rPr>
              <a:t> 서로 </a:t>
            </a:r>
            <a:r>
              <a:rPr lang="en-US" altLang="ko-KR" dirty="0" smtClean="0">
                <a:solidFill>
                  <a:srgbClr val="FC94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ko-KR" altLang="en-US" dirty="0" smtClean="0">
                <a:solidFill>
                  <a:srgbClr val="FC943E"/>
                </a:solidFill>
                <a:latin typeface="Arial Black" panose="020B0A04020102020204" pitchFamily="34" charset="0"/>
              </a:rPr>
              <a:t>가 연결되지 않고</a:t>
            </a:r>
            <a:r>
              <a:rPr lang="ko-KR" altLang="en-US" dirty="0" smtClean="0">
                <a:latin typeface="Arial Black" panose="020B0A04020102020204" pitchFamily="34" charset="0"/>
              </a:rPr>
              <a:t> 이미 뽑힌 선수들의 수비 포지션을 갖고 있는 선수들은 노드가 삭제된다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선발된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명의 타자를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로 보여주려 했으나 방식 변경에 따른 시간 부족으로 구현하지 못했다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FC94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FC943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Program execution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4411728"/>
            <a:ext cx="77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타자들의 정보와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할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이 적혀있는 파일을 읽어서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333"/>
            <a:ext cx="9144000" cy="26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Program execution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4411728"/>
            <a:ext cx="77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선수 별로 상대 구단에 대한 </a:t>
            </a:r>
            <a:r>
              <a:rPr lang="ko-KR" altLang="en-US" dirty="0" err="1" smtClean="0"/>
              <a:t>출루율</a:t>
            </a:r>
            <a:r>
              <a:rPr lang="en-US" altLang="ko-KR" dirty="0" smtClean="0"/>
              <a:t>,OPS,WPA</a:t>
            </a:r>
            <a:r>
              <a:rPr lang="ko-KR" altLang="en-US" dirty="0" smtClean="0"/>
              <a:t>를 긁어와서 저장함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1619432"/>
            <a:ext cx="9144000" cy="26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Program execution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4411728"/>
            <a:ext cx="77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저장한 수치들을 선수와 구단과의 관계를 표현하는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정보를 가져오는 모듈을 사용하여 저장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41" y="2276872"/>
            <a:ext cx="2447925" cy="1533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81646"/>
            <a:ext cx="2571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Program execution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2" y="2276872"/>
            <a:ext cx="7762875" cy="1381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4411728"/>
            <a:ext cx="774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선수와 선수를 표현하는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에 값을 저장하고 </a:t>
            </a:r>
            <a:r>
              <a:rPr lang="ko-KR" altLang="en-US" dirty="0" smtClean="0"/>
              <a:t>이를 선수끼리 연결시킨다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수비 포지션이 겹치는 선수들과는 연결하지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1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440</Words>
  <Application>Microsoft Office PowerPoint</Application>
  <PresentationFormat>화면 슬라이드 쇼(4:3)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나눔명조</vt:lpstr>
      <vt:lpstr>Arial Black</vt:lpstr>
      <vt:lpstr>Arial</vt:lpstr>
      <vt:lpstr>Office 테마</vt:lpstr>
      <vt:lpstr>Testing&amp;Evaluation</vt:lpstr>
      <vt:lpstr>목차</vt:lpstr>
      <vt:lpstr>1 </vt:lpstr>
      <vt:lpstr>2 </vt:lpstr>
      <vt:lpstr> 3</vt:lpstr>
      <vt:lpstr>4 </vt:lpstr>
      <vt:lpstr>4 </vt:lpstr>
      <vt:lpstr>4 </vt:lpstr>
      <vt:lpstr>4 </vt:lpstr>
      <vt:lpstr>4 </vt:lpstr>
      <vt:lpstr>4 </vt:lpstr>
      <vt:lpstr>4 </vt:lpstr>
      <vt:lpstr>5 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 주제 소개</dc:title>
  <dc:creator>네이버 한글캠페인</dc:creator>
  <cp:lastModifiedBy>CAUCSE</cp:lastModifiedBy>
  <cp:revision>50</cp:revision>
  <dcterms:created xsi:type="dcterms:W3CDTF">2011-08-25T02:21:48Z</dcterms:created>
  <dcterms:modified xsi:type="dcterms:W3CDTF">2018-10-17T04:08:30Z</dcterms:modified>
</cp:coreProperties>
</file>