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78" r:id="rId5"/>
    <p:sldId id="280" r:id="rId6"/>
    <p:sldId id="261" r:id="rId7"/>
    <p:sldId id="281" r:id="rId8"/>
    <p:sldId id="264" r:id="rId9"/>
    <p:sldId id="283" r:id="rId10"/>
    <p:sldId id="274" r:id="rId11"/>
    <p:sldId id="269" r:id="rId12"/>
    <p:sldId id="265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1"/>
  </p:normalViewPr>
  <p:slideViewPr>
    <p:cSldViewPr>
      <p:cViewPr varScale="1">
        <p:scale>
          <a:sx n="115" d="100"/>
          <a:sy n="115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CAB58-1E9E-4760-8BC5-E612F3B3C38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2FD3A23-00B7-46E4-978D-08E4182D07F4}">
      <dgm:prSet phldrT="[텍스트]"/>
      <dgm:spPr/>
      <dgm:t>
        <a:bodyPr/>
        <a:lstStyle/>
        <a:p>
          <a:pPr latinLnBrk="1"/>
          <a:r>
            <a:rPr lang="ko-KR" altLang="en-US" dirty="0" smtClean="0"/>
            <a:t>직거래</a:t>
          </a:r>
          <a:endParaRPr lang="ko-KR" altLang="en-US" dirty="0"/>
        </a:p>
      </dgm:t>
    </dgm:pt>
    <dgm:pt modelId="{A913FD7A-7EF6-457B-A441-85CE500AA329}" type="parTrans" cxnId="{96C557CD-8C1E-40E1-9D1B-9230B0B3A4AF}">
      <dgm:prSet/>
      <dgm:spPr/>
      <dgm:t>
        <a:bodyPr/>
        <a:lstStyle/>
        <a:p>
          <a:pPr latinLnBrk="1"/>
          <a:endParaRPr lang="ko-KR" altLang="en-US"/>
        </a:p>
      </dgm:t>
    </dgm:pt>
    <dgm:pt modelId="{68B836A7-D214-4ED2-8E2E-9A6B9B4F00D8}" type="sibTrans" cxnId="{96C557CD-8C1E-40E1-9D1B-9230B0B3A4AF}">
      <dgm:prSet/>
      <dgm:spPr/>
      <dgm:t>
        <a:bodyPr/>
        <a:lstStyle/>
        <a:p>
          <a:pPr latinLnBrk="1"/>
          <a:endParaRPr lang="ko-KR" altLang="en-US"/>
        </a:p>
      </dgm:t>
    </dgm:pt>
    <dgm:pt modelId="{87A112AF-CC64-4648-8372-4630CD349B97}">
      <dgm:prSet phldrT="[텍스트]"/>
      <dgm:spPr/>
      <dgm:t>
        <a:bodyPr/>
        <a:lstStyle/>
        <a:p>
          <a:pPr latinLnBrk="1"/>
          <a:r>
            <a:rPr lang="ko-KR" altLang="en-US" dirty="0" smtClean="0"/>
            <a:t>결제 서비스</a:t>
          </a:r>
          <a:endParaRPr lang="ko-KR" altLang="en-US" dirty="0"/>
        </a:p>
      </dgm:t>
    </dgm:pt>
    <dgm:pt modelId="{E5AEB5AB-34BE-459B-8A6F-02DA60EBA65A}" type="parTrans" cxnId="{7A647173-589C-44F7-AD7E-2360A4F25E4B}">
      <dgm:prSet/>
      <dgm:spPr/>
      <dgm:t>
        <a:bodyPr/>
        <a:lstStyle/>
        <a:p>
          <a:pPr latinLnBrk="1"/>
          <a:endParaRPr lang="ko-KR" altLang="en-US"/>
        </a:p>
      </dgm:t>
    </dgm:pt>
    <dgm:pt modelId="{CB3CBB50-32ED-49B7-96AF-216DC27566F9}" type="sibTrans" cxnId="{7A647173-589C-44F7-AD7E-2360A4F25E4B}">
      <dgm:prSet/>
      <dgm:spPr/>
      <dgm:t>
        <a:bodyPr/>
        <a:lstStyle/>
        <a:p>
          <a:pPr latinLnBrk="1"/>
          <a:endParaRPr lang="ko-KR" altLang="en-US"/>
        </a:p>
      </dgm:t>
    </dgm:pt>
    <dgm:pt modelId="{1A44470C-FBCB-4C12-AFD3-54C09C04BF0A}">
      <dgm:prSet phldrT="[텍스트]"/>
      <dgm:spPr/>
      <dgm:t>
        <a:bodyPr/>
        <a:lstStyle/>
        <a:p>
          <a:pPr latinLnBrk="1"/>
          <a:r>
            <a:rPr lang="ko-KR" altLang="en-US" dirty="0" smtClean="0"/>
            <a:t>사이트 화폐</a:t>
          </a:r>
          <a:endParaRPr lang="ko-KR" altLang="en-US" dirty="0"/>
        </a:p>
      </dgm:t>
    </dgm:pt>
    <dgm:pt modelId="{F91C2967-5304-4DDC-A595-6A777B0EC230}" type="parTrans" cxnId="{5C1BF73C-290B-4B6D-98F2-378EFBD1BC4F}">
      <dgm:prSet/>
      <dgm:spPr/>
      <dgm:t>
        <a:bodyPr/>
        <a:lstStyle/>
        <a:p>
          <a:pPr latinLnBrk="1"/>
          <a:endParaRPr lang="ko-KR" altLang="en-US"/>
        </a:p>
      </dgm:t>
    </dgm:pt>
    <dgm:pt modelId="{5275ADBB-65C1-46E7-94B0-A5CC27E962B9}" type="sibTrans" cxnId="{5C1BF73C-290B-4B6D-98F2-378EFBD1BC4F}">
      <dgm:prSet/>
      <dgm:spPr/>
      <dgm:t>
        <a:bodyPr/>
        <a:lstStyle/>
        <a:p>
          <a:pPr latinLnBrk="1"/>
          <a:endParaRPr lang="ko-KR" altLang="en-US"/>
        </a:p>
      </dgm:t>
    </dgm:pt>
    <dgm:pt modelId="{82B3BEDB-E76B-4B95-B006-FF0D0CF76528}" type="pres">
      <dgm:prSet presAssocID="{323CAB58-1E9E-4760-8BC5-E612F3B3C380}" presName="Name0" presStyleCnt="0">
        <dgm:presLayoutVars>
          <dgm:dir/>
          <dgm:resizeHandles val="exact"/>
        </dgm:presLayoutVars>
      </dgm:prSet>
      <dgm:spPr/>
    </dgm:pt>
    <dgm:pt modelId="{7D91B19F-B2D9-4264-BE0D-0A36A41D0D32}" type="pres">
      <dgm:prSet presAssocID="{A2FD3A23-00B7-46E4-978D-08E4182D07F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B6B7BC-C7BD-413D-8C89-88A2463C5805}" type="pres">
      <dgm:prSet presAssocID="{68B836A7-D214-4ED2-8E2E-9A6B9B4F00D8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45CB741-657C-47E0-8B3B-5F287B144BE0}" type="pres">
      <dgm:prSet presAssocID="{68B836A7-D214-4ED2-8E2E-9A6B9B4F00D8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D4BD843-3FEC-4694-94D7-F53B7703954E}" type="pres">
      <dgm:prSet presAssocID="{87A112AF-CC64-4648-8372-4630CD349B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F7928-A811-4FA6-9765-44AFB1EF6EB2}" type="pres">
      <dgm:prSet presAssocID="{CB3CBB50-32ED-49B7-96AF-216DC27566F9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4D9F133-E44B-4FCC-B4B0-0EE5D92047B8}" type="pres">
      <dgm:prSet presAssocID="{CB3CBB50-32ED-49B7-96AF-216DC27566F9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4314BD6-EADE-486D-83BF-A66818AE9CCF}" type="pres">
      <dgm:prSet presAssocID="{1A44470C-FBCB-4C12-AFD3-54C09C04BF0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E04886A-8683-4C4D-9626-243E16DF8474}" type="presOf" srcId="{323CAB58-1E9E-4760-8BC5-E612F3B3C380}" destId="{82B3BEDB-E76B-4B95-B006-FF0D0CF76528}" srcOrd="0" destOrd="0" presId="urn:microsoft.com/office/officeart/2005/8/layout/process1"/>
    <dgm:cxn modelId="{7A647173-589C-44F7-AD7E-2360A4F25E4B}" srcId="{323CAB58-1E9E-4760-8BC5-E612F3B3C380}" destId="{87A112AF-CC64-4648-8372-4630CD349B97}" srcOrd="1" destOrd="0" parTransId="{E5AEB5AB-34BE-459B-8A6F-02DA60EBA65A}" sibTransId="{CB3CBB50-32ED-49B7-96AF-216DC27566F9}"/>
    <dgm:cxn modelId="{0BB5BAFE-2650-4432-9B0E-FA4DA11B4717}" type="presOf" srcId="{1A44470C-FBCB-4C12-AFD3-54C09C04BF0A}" destId="{C4314BD6-EADE-486D-83BF-A66818AE9CCF}" srcOrd="0" destOrd="0" presId="urn:microsoft.com/office/officeart/2005/8/layout/process1"/>
    <dgm:cxn modelId="{1E5126A9-811B-4163-8DE0-0526BF952768}" type="presOf" srcId="{68B836A7-D214-4ED2-8E2E-9A6B9B4F00D8}" destId="{C45CB741-657C-47E0-8B3B-5F287B144BE0}" srcOrd="1" destOrd="0" presId="urn:microsoft.com/office/officeart/2005/8/layout/process1"/>
    <dgm:cxn modelId="{96C557CD-8C1E-40E1-9D1B-9230B0B3A4AF}" srcId="{323CAB58-1E9E-4760-8BC5-E612F3B3C380}" destId="{A2FD3A23-00B7-46E4-978D-08E4182D07F4}" srcOrd="0" destOrd="0" parTransId="{A913FD7A-7EF6-457B-A441-85CE500AA329}" sibTransId="{68B836A7-D214-4ED2-8E2E-9A6B9B4F00D8}"/>
    <dgm:cxn modelId="{5C1BF73C-290B-4B6D-98F2-378EFBD1BC4F}" srcId="{323CAB58-1E9E-4760-8BC5-E612F3B3C380}" destId="{1A44470C-FBCB-4C12-AFD3-54C09C04BF0A}" srcOrd="2" destOrd="0" parTransId="{F91C2967-5304-4DDC-A595-6A777B0EC230}" sibTransId="{5275ADBB-65C1-46E7-94B0-A5CC27E962B9}"/>
    <dgm:cxn modelId="{6F69769F-1263-4389-9BE0-09F9B5BC9BBD}" type="presOf" srcId="{CB3CBB50-32ED-49B7-96AF-216DC27566F9}" destId="{D4D9F133-E44B-4FCC-B4B0-0EE5D92047B8}" srcOrd="1" destOrd="0" presId="urn:microsoft.com/office/officeart/2005/8/layout/process1"/>
    <dgm:cxn modelId="{2018D85A-0243-4351-A6B6-606D67A0F249}" type="presOf" srcId="{87A112AF-CC64-4648-8372-4630CD349B97}" destId="{2D4BD843-3FEC-4694-94D7-F53B7703954E}" srcOrd="0" destOrd="0" presId="urn:microsoft.com/office/officeart/2005/8/layout/process1"/>
    <dgm:cxn modelId="{F87118B6-319A-4C93-90E5-0A9BA2196A17}" type="presOf" srcId="{CB3CBB50-32ED-49B7-96AF-216DC27566F9}" destId="{3C8F7928-A811-4FA6-9765-44AFB1EF6EB2}" srcOrd="0" destOrd="0" presId="urn:microsoft.com/office/officeart/2005/8/layout/process1"/>
    <dgm:cxn modelId="{C450A464-D14A-4641-8F26-1629B93FC76A}" type="presOf" srcId="{A2FD3A23-00B7-46E4-978D-08E4182D07F4}" destId="{7D91B19F-B2D9-4264-BE0D-0A36A41D0D32}" srcOrd="0" destOrd="0" presId="urn:microsoft.com/office/officeart/2005/8/layout/process1"/>
    <dgm:cxn modelId="{3980752D-BCE6-4FE6-A791-CA90848ED6F0}" type="presOf" srcId="{68B836A7-D214-4ED2-8E2E-9A6B9B4F00D8}" destId="{C3B6B7BC-C7BD-413D-8C89-88A2463C5805}" srcOrd="0" destOrd="0" presId="urn:microsoft.com/office/officeart/2005/8/layout/process1"/>
    <dgm:cxn modelId="{39472192-9F08-4537-A34A-93DBC0D984D9}" type="presParOf" srcId="{82B3BEDB-E76B-4B95-B006-FF0D0CF76528}" destId="{7D91B19F-B2D9-4264-BE0D-0A36A41D0D32}" srcOrd="0" destOrd="0" presId="urn:microsoft.com/office/officeart/2005/8/layout/process1"/>
    <dgm:cxn modelId="{F821BE41-8FA6-4B1E-BE25-64C739C9D94C}" type="presParOf" srcId="{82B3BEDB-E76B-4B95-B006-FF0D0CF76528}" destId="{C3B6B7BC-C7BD-413D-8C89-88A2463C5805}" srcOrd="1" destOrd="0" presId="urn:microsoft.com/office/officeart/2005/8/layout/process1"/>
    <dgm:cxn modelId="{679E3C1E-59B2-466C-8071-43689392CB21}" type="presParOf" srcId="{C3B6B7BC-C7BD-413D-8C89-88A2463C5805}" destId="{C45CB741-657C-47E0-8B3B-5F287B144BE0}" srcOrd="0" destOrd="0" presId="urn:microsoft.com/office/officeart/2005/8/layout/process1"/>
    <dgm:cxn modelId="{CD13F301-40F2-46AD-B6CE-F71E6EEA1E3D}" type="presParOf" srcId="{82B3BEDB-E76B-4B95-B006-FF0D0CF76528}" destId="{2D4BD843-3FEC-4694-94D7-F53B7703954E}" srcOrd="2" destOrd="0" presId="urn:microsoft.com/office/officeart/2005/8/layout/process1"/>
    <dgm:cxn modelId="{9BBF5F13-A41E-4857-927D-98D5A067BFC8}" type="presParOf" srcId="{82B3BEDB-E76B-4B95-B006-FF0D0CF76528}" destId="{3C8F7928-A811-4FA6-9765-44AFB1EF6EB2}" srcOrd="3" destOrd="0" presId="urn:microsoft.com/office/officeart/2005/8/layout/process1"/>
    <dgm:cxn modelId="{3CEDCF9C-D926-4FF8-A406-56845617B7B0}" type="presParOf" srcId="{3C8F7928-A811-4FA6-9765-44AFB1EF6EB2}" destId="{D4D9F133-E44B-4FCC-B4B0-0EE5D92047B8}" srcOrd="0" destOrd="0" presId="urn:microsoft.com/office/officeart/2005/8/layout/process1"/>
    <dgm:cxn modelId="{5379A7D0-34B5-4904-9F07-FCF72E170D9D}" type="presParOf" srcId="{82B3BEDB-E76B-4B95-B006-FF0D0CF76528}" destId="{C4314BD6-EADE-486D-83BF-A66818AE9C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3CAB58-1E9E-4760-8BC5-E612F3B3C38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2FD3A23-00B7-46E4-978D-08E4182D07F4}">
      <dgm:prSet phldrT="[텍스트]"/>
      <dgm:spPr/>
      <dgm:t>
        <a:bodyPr/>
        <a:lstStyle/>
        <a:p>
          <a:pPr latinLnBrk="1"/>
          <a:r>
            <a:rPr lang="ko-KR" altLang="en-US" dirty="0" smtClean="0"/>
            <a:t>지인</a:t>
          </a:r>
          <a:endParaRPr lang="ko-KR" altLang="en-US" dirty="0"/>
        </a:p>
      </dgm:t>
    </dgm:pt>
    <dgm:pt modelId="{A913FD7A-7EF6-457B-A441-85CE500AA329}" type="parTrans" cxnId="{96C557CD-8C1E-40E1-9D1B-9230B0B3A4AF}">
      <dgm:prSet/>
      <dgm:spPr/>
      <dgm:t>
        <a:bodyPr/>
        <a:lstStyle/>
        <a:p>
          <a:pPr latinLnBrk="1"/>
          <a:endParaRPr lang="ko-KR" altLang="en-US"/>
        </a:p>
      </dgm:t>
    </dgm:pt>
    <dgm:pt modelId="{68B836A7-D214-4ED2-8E2E-9A6B9B4F00D8}" type="sibTrans" cxnId="{96C557CD-8C1E-40E1-9D1B-9230B0B3A4AF}">
      <dgm:prSet/>
      <dgm:spPr/>
      <dgm:t>
        <a:bodyPr/>
        <a:lstStyle/>
        <a:p>
          <a:pPr latinLnBrk="1"/>
          <a:endParaRPr lang="ko-KR" altLang="en-US"/>
        </a:p>
      </dgm:t>
    </dgm:pt>
    <dgm:pt modelId="{87A112AF-CC64-4648-8372-4630CD349B97}">
      <dgm:prSet phldrT="[텍스트]"/>
      <dgm:spPr/>
      <dgm:t>
        <a:bodyPr/>
        <a:lstStyle/>
        <a:p>
          <a:pPr latinLnBrk="1"/>
          <a:r>
            <a:rPr lang="ko-KR" altLang="en-US" dirty="0" smtClean="0"/>
            <a:t>학교 홍보</a:t>
          </a:r>
          <a:endParaRPr lang="ko-KR" altLang="en-US" dirty="0"/>
        </a:p>
      </dgm:t>
    </dgm:pt>
    <dgm:pt modelId="{E5AEB5AB-34BE-459B-8A6F-02DA60EBA65A}" type="parTrans" cxnId="{7A647173-589C-44F7-AD7E-2360A4F25E4B}">
      <dgm:prSet/>
      <dgm:spPr/>
      <dgm:t>
        <a:bodyPr/>
        <a:lstStyle/>
        <a:p>
          <a:pPr latinLnBrk="1"/>
          <a:endParaRPr lang="ko-KR" altLang="en-US"/>
        </a:p>
      </dgm:t>
    </dgm:pt>
    <dgm:pt modelId="{CB3CBB50-32ED-49B7-96AF-216DC27566F9}" type="sibTrans" cxnId="{7A647173-589C-44F7-AD7E-2360A4F25E4B}">
      <dgm:prSet/>
      <dgm:spPr/>
      <dgm:t>
        <a:bodyPr/>
        <a:lstStyle/>
        <a:p>
          <a:pPr latinLnBrk="1"/>
          <a:endParaRPr lang="ko-KR" altLang="en-US"/>
        </a:p>
      </dgm:t>
    </dgm:pt>
    <dgm:pt modelId="{1A44470C-FBCB-4C12-AFD3-54C09C04BF0A}">
      <dgm:prSet phldrT="[텍스트]"/>
      <dgm:spPr/>
      <dgm:t>
        <a:bodyPr/>
        <a:lstStyle/>
        <a:p>
          <a:pPr latinLnBrk="1"/>
          <a:r>
            <a:rPr lang="ko-KR" altLang="en-US" dirty="0" smtClean="0"/>
            <a:t>확장</a:t>
          </a:r>
          <a:endParaRPr lang="ko-KR" altLang="en-US" dirty="0"/>
        </a:p>
      </dgm:t>
    </dgm:pt>
    <dgm:pt modelId="{F91C2967-5304-4DDC-A595-6A777B0EC230}" type="parTrans" cxnId="{5C1BF73C-290B-4B6D-98F2-378EFBD1BC4F}">
      <dgm:prSet/>
      <dgm:spPr/>
      <dgm:t>
        <a:bodyPr/>
        <a:lstStyle/>
        <a:p>
          <a:pPr latinLnBrk="1"/>
          <a:endParaRPr lang="ko-KR" altLang="en-US"/>
        </a:p>
      </dgm:t>
    </dgm:pt>
    <dgm:pt modelId="{5275ADBB-65C1-46E7-94B0-A5CC27E962B9}" type="sibTrans" cxnId="{5C1BF73C-290B-4B6D-98F2-378EFBD1BC4F}">
      <dgm:prSet/>
      <dgm:spPr/>
      <dgm:t>
        <a:bodyPr/>
        <a:lstStyle/>
        <a:p>
          <a:pPr latinLnBrk="1"/>
          <a:endParaRPr lang="ko-KR" altLang="en-US"/>
        </a:p>
      </dgm:t>
    </dgm:pt>
    <dgm:pt modelId="{82B3BEDB-E76B-4B95-B006-FF0D0CF76528}" type="pres">
      <dgm:prSet presAssocID="{323CAB58-1E9E-4760-8BC5-E612F3B3C380}" presName="Name0" presStyleCnt="0">
        <dgm:presLayoutVars>
          <dgm:dir/>
          <dgm:resizeHandles val="exact"/>
        </dgm:presLayoutVars>
      </dgm:prSet>
      <dgm:spPr/>
    </dgm:pt>
    <dgm:pt modelId="{7D91B19F-B2D9-4264-BE0D-0A36A41D0D32}" type="pres">
      <dgm:prSet presAssocID="{A2FD3A23-00B7-46E4-978D-08E4182D07F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B6B7BC-C7BD-413D-8C89-88A2463C5805}" type="pres">
      <dgm:prSet presAssocID="{68B836A7-D214-4ED2-8E2E-9A6B9B4F00D8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45CB741-657C-47E0-8B3B-5F287B144BE0}" type="pres">
      <dgm:prSet presAssocID="{68B836A7-D214-4ED2-8E2E-9A6B9B4F00D8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D4BD843-3FEC-4694-94D7-F53B7703954E}" type="pres">
      <dgm:prSet presAssocID="{87A112AF-CC64-4648-8372-4630CD349B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F7928-A811-4FA6-9765-44AFB1EF6EB2}" type="pres">
      <dgm:prSet presAssocID="{CB3CBB50-32ED-49B7-96AF-216DC27566F9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4D9F133-E44B-4FCC-B4B0-0EE5D92047B8}" type="pres">
      <dgm:prSet presAssocID="{CB3CBB50-32ED-49B7-96AF-216DC27566F9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4314BD6-EADE-486D-83BF-A66818AE9CCF}" type="pres">
      <dgm:prSet presAssocID="{1A44470C-FBCB-4C12-AFD3-54C09C04BF0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647173-589C-44F7-AD7E-2360A4F25E4B}" srcId="{323CAB58-1E9E-4760-8BC5-E612F3B3C380}" destId="{87A112AF-CC64-4648-8372-4630CD349B97}" srcOrd="1" destOrd="0" parTransId="{E5AEB5AB-34BE-459B-8A6F-02DA60EBA65A}" sibTransId="{CB3CBB50-32ED-49B7-96AF-216DC27566F9}"/>
    <dgm:cxn modelId="{91EE070A-DEA9-42DC-9FDE-BFBFCE07E34C}" type="presOf" srcId="{68B836A7-D214-4ED2-8E2E-9A6B9B4F00D8}" destId="{C3B6B7BC-C7BD-413D-8C89-88A2463C5805}" srcOrd="0" destOrd="0" presId="urn:microsoft.com/office/officeart/2005/8/layout/process1"/>
    <dgm:cxn modelId="{09225497-F9B9-43BF-A635-D76332BF8B21}" type="presOf" srcId="{CB3CBB50-32ED-49B7-96AF-216DC27566F9}" destId="{D4D9F133-E44B-4FCC-B4B0-0EE5D92047B8}" srcOrd="1" destOrd="0" presId="urn:microsoft.com/office/officeart/2005/8/layout/process1"/>
    <dgm:cxn modelId="{97138399-DFE8-4A0B-9950-BB37616ECAE8}" type="presOf" srcId="{A2FD3A23-00B7-46E4-978D-08E4182D07F4}" destId="{7D91B19F-B2D9-4264-BE0D-0A36A41D0D32}" srcOrd="0" destOrd="0" presId="urn:microsoft.com/office/officeart/2005/8/layout/process1"/>
    <dgm:cxn modelId="{96C557CD-8C1E-40E1-9D1B-9230B0B3A4AF}" srcId="{323CAB58-1E9E-4760-8BC5-E612F3B3C380}" destId="{A2FD3A23-00B7-46E4-978D-08E4182D07F4}" srcOrd="0" destOrd="0" parTransId="{A913FD7A-7EF6-457B-A441-85CE500AA329}" sibTransId="{68B836A7-D214-4ED2-8E2E-9A6B9B4F00D8}"/>
    <dgm:cxn modelId="{0BEC2A8A-95EE-4F5A-84AD-B7361E576C2A}" type="presOf" srcId="{68B836A7-D214-4ED2-8E2E-9A6B9B4F00D8}" destId="{C45CB741-657C-47E0-8B3B-5F287B144BE0}" srcOrd="1" destOrd="0" presId="urn:microsoft.com/office/officeart/2005/8/layout/process1"/>
    <dgm:cxn modelId="{B0311FA9-0867-40F9-B1C0-A9B41DAC2259}" type="presOf" srcId="{CB3CBB50-32ED-49B7-96AF-216DC27566F9}" destId="{3C8F7928-A811-4FA6-9765-44AFB1EF6EB2}" srcOrd="0" destOrd="0" presId="urn:microsoft.com/office/officeart/2005/8/layout/process1"/>
    <dgm:cxn modelId="{5C1BF73C-290B-4B6D-98F2-378EFBD1BC4F}" srcId="{323CAB58-1E9E-4760-8BC5-E612F3B3C380}" destId="{1A44470C-FBCB-4C12-AFD3-54C09C04BF0A}" srcOrd="2" destOrd="0" parTransId="{F91C2967-5304-4DDC-A595-6A777B0EC230}" sibTransId="{5275ADBB-65C1-46E7-94B0-A5CC27E962B9}"/>
    <dgm:cxn modelId="{05B7D158-AA84-4A02-8A48-19673C5B743F}" type="presOf" srcId="{87A112AF-CC64-4648-8372-4630CD349B97}" destId="{2D4BD843-3FEC-4694-94D7-F53B7703954E}" srcOrd="0" destOrd="0" presId="urn:microsoft.com/office/officeart/2005/8/layout/process1"/>
    <dgm:cxn modelId="{2875186B-EA20-406E-A458-7DE4856B7A30}" type="presOf" srcId="{1A44470C-FBCB-4C12-AFD3-54C09C04BF0A}" destId="{C4314BD6-EADE-486D-83BF-A66818AE9CCF}" srcOrd="0" destOrd="0" presId="urn:microsoft.com/office/officeart/2005/8/layout/process1"/>
    <dgm:cxn modelId="{C6AAA6F4-D388-4620-9F9C-F913D73F7543}" type="presOf" srcId="{323CAB58-1E9E-4760-8BC5-E612F3B3C380}" destId="{82B3BEDB-E76B-4B95-B006-FF0D0CF76528}" srcOrd="0" destOrd="0" presId="urn:microsoft.com/office/officeart/2005/8/layout/process1"/>
    <dgm:cxn modelId="{358B09D8-5DC6-483D-8C74-56CBE90DB993}" type="presParOf" srcId="{82B3BEDB-E76B-4B95-B006-FF0D0CF76528}" destId="{7D91B19F-B2D9-4264-BE0D-0A36A41D0D32}" srcOrd="0" destOrd="0" presId="urn:microsoft.com/office/officeart/2005/8/layout/process1"/>
    <dgm:cxn modelId="{3AB802A0-4AD6-462E-833D-37DB304569E0}" type="presParOf" srcId="{82B3BEDB-E76B-4B95-B006-FF0D0CF76528}" destId="{C3B6B7BC-C7BD-413D-8C89-88A2463C5805}" srcOrd="1" destOrd="0" presId="urn:microsoft.com/office/officeart/2005/8/layout/process1"/>
    <dgm:cxn modelId="{6181F76A-1E04-41B7-8E45-85EC62AFE966}" type="presParOf" srcId="{C3B6B7BC-C7BD-413D-8C89-88A2463C5805}" destId="{C45CB741-657C-47E0-8B3B-5F287B144BE0}" srcOrd="0" destOrd="0" presId="urn:microsoft.com/office/officeart/2005/8/layout/process1"/>
    <dgm:cxn modelId="{DC43B3DE-783A-472B-A4F9-DA5F3E4A4ECD}" type="presParOf" srcId="{82B3BEDB-E76B-4B95-B006-FF0D0CF76528}" destId="{2D4BD843-3FEC-4694-94D7-F53B7703954E}" srcOrd="2" destOrd="0" presId="urn:microsoft.com/office/officeart/2005/8/layout/process1"/>
    <dgm:cxn modelId="{85922446-9094-49F1-BBF1-8F58ECBA2EA4}" type="presParOf" srcId="{82B3BEDB-E76B-4B95-B006-FF0D0CF76528}" destId="{3C8F7928-A811-4FA6-9765-44AFB1EF6EB2}" srcOrd="3" destOrd="0" presId="urn:microsoft.com/office/officeart/2005/8/layout/process1"/>
    <dgm:cxn modelId="{B0EC48BE-CC9B-439C-B6D5-B1B1F60FEDE8}" type="presParOf" srcId="{3C8F7928-A811-4FA6-9765-44AFB1EF6EB2}" destId="{D4D9F133-E44B-4FCC-B4B0-0EE5D92047B8}" srcOrd="0" destOrd="0" presId="urn:microsoft.com/office/officeart/2005/8/layout/process1"/>
    <dgm:cxn modelId="{102789F8-77BF-4FDE-8CD4-B386B60225E3}" type="presParOf" srcId="{82B3BEDB-E76B-4B95-B006-FF0D0CF76528}" destId="{C4314BD6-EADE-486D-83BF-A66818AE9C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3CAB58-1E9E-4760-8BC5-E612F3B3C38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7A112AF-CC64-4648-8372-4630CD349B97}">
      <dgm:prSet phldrT="[텍스트]"/>
      <dgm:spPr/>
      <dgm:t>
        <a:bodyPr/>
        <a:lstStyle/>
        <a:p>
          <a:pPr latinLnBrk="1"/>
          <a:r>
            <a:rPr lang="ko-KR" altLang="en-US" dirty="0" smtClean="0"/>
            <a:t>평점제도</a:t>
          </a:r>
          <a:endParaRPr lang="ko-KR" altLang="en-US" dirty="0"/>
        </a:p>
      </dgm:t>
    </dgm:pt>
    <dgm:pt modelId="{E5AEB5AB-34BE-459B-8A6F-02DA60EBA65A}" type="parTrans" cxnId="{7A647173-589C-44F7-AD7E-2360A4F25E4B}">
      <dgm:prSet/>
      <dgm:spPr/>
      <dgm:t>
        <a:bodyPr/>
        <a:lstStyle/>
        <a:p>
          <a:pPr latinLnBrk="1"/>
          <a:endParaRPr lang="ko-KR" altLang="en-US"/>
        </a:p>
      </dgm:t>
    </dgm:pt>
    <dgm:pt modelId="{CB3CBB50-32ED-49B7-96AF-216DC27566F9}" type="sibTrans" cxnId="{7A647173-589C-44F7-AD7E-2360A4F25E4B}">
      <dgm:prSet/>
      <dgm:spPr/>
      <dgm:t>
        <a:bodyPr/>
        <a:lstStyle/>
        <a:p>
          <a:pPr latinLnBrk="1"/>
          <a:endParaRPr lang="ko-KR" altLang="en-US"/>
        </a:p>
      </dgm:t>
    </dgm:pt>
    <dgm:pt modelId="{1A44470C-FBCB-4C12-AFD3-54C09C04BF0A}">
      <dgm:prSet phldrT="[텍스트]"/>
      <dgm:spPr/>
      <dgm:t>
        <a:bodyPr/>
        <a:lstStyle/>
        <a:p>
          <a:pPr latinLnBrk="1"/>
          <a:r>
            <a:rPr lang="ko-KR" altLang="en-US" dirty="0" smtClean="0"/>
            <a:t>보험제도</a:t>
          </a:r>
          <a:endParaRPr lang="ko-KR" altLang="en-US" dirty="0"/>
        </a:p>
      </dgm:t>
    </dgm:pt>
    <dgm:pt modelId="{F91C2967-5304-4DDC-A595-6A777B0EC230}" type="parTrans" cxnId="{5C1BF73C-290B-4B6D-98F2-378EFBD1BC4F}">
      <dgm:prSet/>
      <dgm:spPr/>
      <dgm:t>
        <a:bodyPr/>
        <a:lstStyle/>
        <a:p>
          <a:pPr latinLnBrk="1"/>
          <a:endParaRPr lang="ko-KR" altLang="en-US"/>
        </a:p>
      </dgm:t>
    </dgm:pt>
    <dgm:pt modelId="{5275ADBB-65C1-46E7-94B0-A5CC27E962B9}" type="sibTrans" cxnId="{5C1BF73C-290B-4B6D-98F2-378EFBD1BC4F}">
      <dgm:prSet/>
      <dgm:spPr/>
      <dgm:t>
        <a:bodyPr/>
        <a:lstStyle/>
        <a:p>
          <a:pPr latinLnBrk="1"/>
          <a:endParaRPr lang="ko-KR" altLang="en-US"/>
        </a:p>
      </dgm:t>
    </dgm:pt>
    <dgm:pt modelId="{82B3BEDB-E76B-4B95-B006-FF0D0CF76528}" type="pres">
      <dgm:prSet presAssocID="{323CAB58-1E9E-4760-8BC5-E612F3B3C380}" presName="Name0" presStyleCnt="0">
        <dgm:presLayoutVars>
          <dgm:dir/>
          <dgm:resizeHandles val="exact"/>
        </dgm:presLayoutVars>
      </dgm:prSet>
      <dgm:spPr/>
    </dgm:pt>
    <dgm:pt modelId="{2D4BD843-3FEC-4694-94D7-F53B7703954E}" type="pres">
      <dgm:prSet presAssocID="{87A112AF-CC64-4648-8372-4630CD349B9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F7928-A811-4FA6-9765-44AFB1EF6EB2}" type="pres">
      <dgm:prSet presAssocID="{CB3CBB50-32ED-49B7-96AF-216DC27566F9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4D9F133-E44B-4FCC-B4B0-0EE5D92047B8}" type="pres">
      <dgm:prSet presAssocID="{CB3CBB50-32ED-49B7-96AF-216DC27566F9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4314BD6-EADE-486D-83BF-A66818AE9CCF}" type="pres">
      <dgm:prSet presAssocID="{1A44470C-FBCB-4C12-AFD3-54C09C04BF0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647173-589C-44F7-AD7E-2360A4F25E4B}" srcId="{323CAB58-1E9E-4760-8BC5-E612F3B3C380}" destId="{87A112AF-CC64-4648-8372-4630CD349B97}" srcOrd="0" destOrd="0" parTransId="{E5AEB5AB-34BE-459B-8A6F-02DA60EBA65A}" sibTransId="{CB3CBB50-32ED-49B7-96AF-216DC27566F9}"/>
    <dgm:cxn modelId="{73A3E269-E746-48FB-BFA3-962399375EF4}" type="presOf" srcId="{87A112AF-CC64-4648-8372-4630CD349B97}" destId="{2D4BD843-3FEC-4694-94D7-F53B7703954E}" srcOrd="0" destOrd="0" presId="urn:microsoft.com/office/officeart/2005/8/layout/process1"/>
    <dgm:cxn modelId="{5DF9CA33-C651-4FE8-AD6F-8D90A4D7F62A}" type="presOf" srcId="{323CAB58-1E9E-4760-8BC5-E612F3B3C380}" destId="{82B3BEDB-E76B-4B95-B006-FF0D0CF76528}" srcOrd="0" destOrd="0" presId="urn:microsoft.com/office/officeart/2005/8/layout/process1"/>
    <dgm:cxn modelId="{4871889A-DFEB-49AA-A095-C7662462D55F}" type="presOf" srcId="{CB3CBB50-32ED-49B7-96AF-216DC27566F9}" destId="{3C8F7928-A811-4FA6-9765-44AFB1EF6EB2}" srcOrd="0" destOrd="0" presId="urn:microsoft.com/office/officeart/2005/8/layout/process1"/>
    <dgm:cxn modelId="{5C1BF73C-290B-4B6D-98F2-378EFBD1BC4F}" srcId="{323CAB58-1E9E-4760-8BC5-E612F3B3C380}" destId="{1A44470C-FBCB-4C12-AFD3-54C09C04BF0A}" srcOrd="1" destOrd="0" parTransId="{F91C2967-5304-4DDC-A595-6A777B0EC230}" sibTransId="{5275ADBB-65C1-46E7-94B0-A5CC27E962B9}"/>
    <dgm:cxn modelId="{A94F7E07-2F80-4E9C-ABA7-35D834FBF30B}" type="presOf" srcId="{1A44470C-FBCB-4C12-AFD3-54C09C04BF0A}" destId="{C4314BD6-EADE-486D-83BF-A66818AE9CCF}" srcOrd="0" destOrd="0" presId="urn:microsoft.com/office/officeart/2005/8/layout/process1"/>
    <dgm:cxn modelId="{DCAAA93A-5BDD-44A5-BA5D-3676EAB04579}" type="presOf" srcId="{CB3CBB50-32ED-49B7-96AF-216DC27566F9}" destId="{D4D9F133-E44B-4FCC-B4B0-0EE5D92047B8}" srcOrd="1" destOrd="0" presId="urn:microsoft.com/office/officeart/2005/8/layout/process1"/>
    <dgm:cxn modelId="{48ACFE26-2D02-4FE9-AD0E-570460A9F0E5}" type="presParOf" srcId="{82B3BEDB-E76B-4B95-B006-FF0D0CF76528}" destId="{2D4BD843-3FEC-4694-94D7-F53B7703954E}" srcOrd="0" destOrd="0" presId="urn:microsoft.com/office/officeart/2005/8/layout/process1"/>
    <dgm:cxn modelId="{11BC2201-0FE4-4316-AEE4-6A64D2FE2C5B}" type="presParOf" srcId="{82B3BEDB-E76B-4B95-B006-FF0D0CF76528}" destId="{3C8F7928-A811-4FA6-9765-44AFB1EF6EB2}" srcOrd="1" destOrd="0" presId="urn:microsoft.com/office/officeart/2005/8/layout/process1"/>
    <dgm:cxn modelId="{EF66D8FE-C19E-4228-B3FA-A377867C7462}" type="presParOf" srcId="{3C8F7928-A811-4FA6-9765-44AFB1EF6EB2}" destId="{D4D9F133-E44B-4FCC-B4B0-0EE5D92047B8}" srcOrd="0" destOrd="0" presId="urn:microsoft.com/office/officeart/2005/8/layout/process1"/>
    <dgm:cxn modelId="{6BC2843F-D51A-4C8A-A054-5F828845604F}" type="presParOf" srcId="{82B3BEDB-E76B-4B95-B006-FF0D0CF76528}" destId="{C4314BD6-EADE-486D-83BF-A66818AE9CC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1B19F-B2D9-4264-BE0D-0A36A41D0D32}">
      <dsp:nvSpPr>
        <dsp:cNvPr id="0" name=""/>
        <dsp:cNvSpPr/>
      </dsp:nvSpPr>
      <dsp:spPr>
        <a:xfrm>
          <a:off x="5822" y="1653929"/>
          <a:ext cx="1740287" cy="1044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직거래</a:t>
          </a:r>
          <a:endParaRPr lang="ko-KR" altLang="en-US" sz="2200" kern="1200" dirty="0"/>
        </a:p>
      </dsp:txBody>
      <dsp:txXfrm>
        <a:off x="36405" y="1684512"/>
        <a:ext cx="1679121" cy="983006"/>
      </dsp:txXfrm>
    </dsp:sp>
    <dsp:sp modelId="{C3B6B7BC-C7BD-413D-8C89-88A2463C5805}">
      <dsp:nvSpPr>
        <dsp:cNvPr id="0" name=""/>
        <dsp:cNvSpPr/>
      </dsp:nvSpPr>
      <dsp:spPr>
        <a:xfrm>
          <a:off x="1920138" y="1960220"/>
          <a:ext cx="368940" cy="431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1920138" y="2046538"/>
        <a:ext cx="258258" cy="258955"/>
      </dsp:txXfrm>
    </dsp:sp>
    <dsp:sp modelId="{2D4BD843-3FEC-4694-94D7-F53B7703954E}">
      <dsp:nvSpPr>
        <dsp:cNvPr id="0" name=""/>
        <dsp:cNvSpPr/>
      </dsp:nvSpPr>
      <dsp:spPr>
        <a:xfrm>
          <a:off x="2442224" y="1653929"/>
          <a:ext cx="1740287" cy="1044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결제 서비스</a:t>
          </a:r>
          <a:endParaRPr lang="ko-KR" altLang="en-US" sz="2200" kern="1200" dirty="0"/>
        </a:p>
      </dsp:txBody>
      <dsp:txXfrm>
        <a:off x="2472807" y="1684512"/>
        <a:ext cx="1679121" cy="983006"/>
      </dsp:txXfrm>
    </dsp:sp>
    <dsp:sp modelId="{3C8F7928-A811-4FA6-9765-44AFB1EF6EB2}">
      <dsp:nvSpPr>
        <dsp:cNvPr id="0" name=""/>
        <dsp:cNvSpPr/>
      </dsp:nvSpPr>
      <dsp:spPr>
        <a:xfrm>
          <a:off x="4356540" y="1960220"/>
          <a:ext cx="368940" cy="431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356540" y="2046538"/>
        <a:ext cx="258258" cy="258955"/>
      </dsp:txXfrm>
    </dsp:sp>
    <dsp:sp modelId="{C4314BD6-EADE-486D-83BF-A66818AE9CCF}">
      <dsp:nvSpPr>
        <dsp:cNvPr id="0" name=""/>
        <dsp:cNvSpPr/>
      </dsp:nvSpPr>
      <dsp:spPr>
        <a:xfrm>
          <a:off x="4878626" y="1653929"/>
          <a:ext cx="1740287" cy="1044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사이트 화폐</a:t>
          </a:r>
          <a:endParaRPr lang="ko-KR" altLang="en-US" sz="2200" kern="1200" dirty="0"/>
        </a:p>
      </dsp:txBody>
      <dsp:txXfrm>
        <a:off x="4909209" y="1684512"/>
        <a:ext cx="1679121" cy="98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1B19F-B2D9-4264-BE0D-0A36A41D0D32}">
      <dsp:nvSpPr>
        <dsp:cNvPr id="0" name=""/>
        <dsp:cNvSpPr/>
      </dsp:nvSpPr>
      <dsp:spPr>
        <a:xfrm>
          <a:off x="5822" y="1653929"/>
          <a:ext cx="1740287" cy="1044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지인</a:t>
          </a:r>
          <a:endParaRPr lang="ko-KR" altLang="en-US" sz="2600" kern="1200" dirty="0"/>
        </a:p>
      </dsp:txBody>
      <dsp:txXfrm>
        <a:off x="36405" y="1684512"/>
        <a:ext cx="1679121" cy="983006"/>
      </dsp:txXfrm>
    </dsp:sp>
    <dsp:sp modelId="{C3B6B7BC-C7BD-413D-8C89-88A2463C5805}">
      <dsp:nvSpPr>
        <dsp:cNvPr id="0" name=""/>
        <dsp:cNvSpPr/>
      </dsp:nvSpPr>
      <dsp:spPr>
        <a:xfrm>
          <a:off x="1920138" y="1960220"/>
          <a:ext cx="368940" cy="431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1920138" y="2046538"/>
        <a:ext cx="258258" cy="258955"/>
      </dsp:txXfrm>
    </dsp:sp>
    <dsp:sp modelId="{2D4BD843-3FEC-4694-94D7-F53B7703954E}">
      <dsp:nvSpPr>
        <dsp:cNvPr id="0" name=""/>
        <dsp:cNvSpPr/>
      </dsp:nvSpPr>
      <dsp:spPr>
        <a:xfrm>
          <a:off x="2442224" y="1653929"/>
          <a:ext cx="1740287" cy="1044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학교 홍보</a:t>
          </a:r>
          <a:endParaRPr lang="ko-KR" altLang="en-US" sz="2600" kern="1200" dirty="0"/>
        </a:p>
      </dsp:txBody>
      <dsp:txXfrm>
        <a:off x="2472807" y="1684512"/>
        <a:ext cx="1679121" cy="983006"/>
      </dsp:txXfrm>
    </dsp:sp>
    <dsp:sp modelId="{3C8F7928-A811-4FA6-9765-44AFB1EF6EB2}">
      <dsp:nvSpPr>
        <dsp:cNvPr id="0" name=""/>
        <dsp:cNvSpPr/>
      </dsp:nvSpPr>
      <dsp:spPr>
        <a:xfrm>
          <a:off x="4356540" y="1960220"/>
          <a:ext cx="368940" cy="431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356540" y="2046538"/>
        <a:ext cx="258258" cy="258955"/>
      </dsp:txXfrm>
    </dsp:sp>
    <dsp:sp modelId="{C4314BD6-EADE-486D-83BF-A66818AE9CCF}">
      <dsp:nvSpPr>
        <dsp:cNvPr id="0" name=""/>
        <dsp:cNvSpPr/>
      </dsp:nvSpPr>
      <dsp:spPr>
        <a:xfrm>
          <a:off x="4878626" y="1653929"/>
          <a:ext cx="1740287" cy="1044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확장</a:t>
          </a:r>
          <a:endParaRPr lang="ko-KR" altLang="en-US" sz="2600" kern="1200" dirty="0"/>
        </a:p>
      </dsp:txBody>
      <dsp:txXfrm>
        <a:off x="4909209" y="1684512"/>
        <a:ext cx="1679121" cy="98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BD843-3FEC-4694-94D7-F53B7703954E}">
      <dsp:nvSpPr>
        <dsp:cNvPr id="0" name=""/>
        <dsp:cNvSpPr/>
      </dsp:nvSpPr>
      <dsp:spPr>
        <a:xfrm>
          <a:off x="886" y="931634"/>
          <a:ext cx="1889471" cy="1133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평점제도</a:t>
          </a:r>
          <a:endParaRPr lang="ko-KR" altLang="en-US" sz="3100" kern="1200" dirty="0"/>
        </a:p>
      </dsp:txBody>
      <dsp:txXfrm>
        <a:off x="34090" y="964838"/>
        <a:ext cx="1823063" cy="1067274"/>
      </dsp:txXfrm>
    </dsp:sp>
    <dsp:sp modelId="{3C8F7928-A811-4FA6-9765-44AFB1EF6EB2}">
      <dsp:nvSpPr>
        <dsp:cNvPr id="0" name=""/>
        <dsp:cNvSpPr/>
      </dsp:nvSpPr>
      <dsp:spPr>
        <a:xfrm>
          <a:off x="2079304" y="1264181"/>
          <a:ext cx="400567" cy="468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2079304" y="1357899"/>
        <a:ext cx="280397" cy="281152"/>
      </dsp:txXfrm>
    </dsp:sp>
    <dsp:sp modelId="{C4314BD6-EADE-486D-83BF-A66818AE9CCF}">
      <dsp:nvSpPr>
        <dsp:cNvPr id="0" name=""/>
        <dsp:cNvSpPr/>
      </dsp:nvSpPr>
      <dsp:spPr>
        <a:xfrm>
          <a:off x="2646146" y="931634"/>
          <a:ext cx="1889471" cy="1133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보험제도</a:t>
          </a:r>
          <a:endParaRPr lang="ko-KR" altLang="en-US" sz="3100" kern="1200" dirty="0"/>
        </a:p>
      </dsp:txBody>
      <dsp:txXfrm>
        <a:off x="2679350" y="964838"/>
        <a:ext cx="1823063" cy="1067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1219213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Capstone Design</a:t>
            </a:r>
          </a:p>
          <a:p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In CSE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88224" y="6309320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2016.03.30</a:t>
            </a:r>
            <a:endParaRPr lang="ko-KR" altLang="en-US" sz="1400" spc="3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88224" y="573325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12101388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김덕호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8224" y="5445224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12101433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김형중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15616" y="3068960"/>
            <a:ext cx="5472608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88224" y="6042774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12111622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이호동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in CSE</a:t>
            </a:r>
            <a:endParaRPr lang="ko-KR" altLang="en-US" sz="2800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48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2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628800"/>
            <a:ext cx="64087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AppleGothic" charset="-127"/>
                <a:ea typeface="AppleGothic" charset="-127"/>
                <a:cs typeface="AppleGothic" charset="-127"/>
              </a:rPr>
              <a:t>Web Application</a:t>
            </a:r>
          </a:p>
          <a:p>
            <a:endParaRPr lang="en-US" altLang="ko-KR" b="1" dirty="0" smtClean="0"/>
          </a:p>
          <a:p>
            <a:endParaRPr lang="ko-KR" altLang="en-US" sz="2000" b="1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08920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2400" dirty="0" smtClean="0"/>
              <a:t>호환성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개별 </a:t>
            </a:r>
            <a:r>
              <a:rPr lang="en-US" altLang="ko-KR" sz="2400" dirty="0" smtClean="0"/>
              <a:t>OS</a:t>
            </a:r>
            <a:r>
              <a:rPr lang="ko-KR" altLang="en-US" sz="2400" dirty="0" smtClean="0"/>
              <a:t>의 영향을 받지 않음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400" dirty="0" smtClean="0"/>
              <a:t>범용성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브라우저 접속만 가능하면 </a:t>
            </a:r>
          </a:p>
          <a:p>
            <a:r>
              <a:rPr lang="ko-KR" altLang="en-US" sz="2400" dirty="0" smtClean="0"/>
              <a:t>   어디서든 사용 가능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400" dirty="0" smtClean="0"/>
              <a:t>마케팅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판매 장벽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폰갭을 이용한 래핑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앱스토어 등록</a:t>
            </a:r>
            <a:r>
              <a:rPr lang="en-US" altLang="ko-KR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54681209"/>
              </p:ext>
            </p:extLst>
          </p:nvPr>
        </p:nvGraphicFramePr>
        <p:xfrm>
          <a:off x="1475656" y="-243408"/>
          <a:ext cx="6624736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3950134628"/>
              </p:ext>
            </p:extLst>
          </p:nvPr>
        </p:nvGraphicFramePr>
        <p:xfrm>
          <a:off x="1452761" y="1468101"/>
          <a:ext cx="6624736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814903265"/>
              </p:ext>
            </p:extLst>
          </p:nvPr>
        </p:nvGraphicFramePr>
        <p:xfrm>
          <a:off x="2483768" y="3789040"/>
          <a:ext cx="4536504" cy="299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243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5856" y="2924944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692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87624" y="2420888"/>
            <a:ext cx="4608512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3608" y="105273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23728" y="2898232"/>
            <a:ext cx="0" cy="1970928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285293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Problem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34770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Solution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386104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Implementation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36510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in CSE</a:t>
            </a:r>
            <a:endParaRPr lang="ko-KR" altLang="en-US" sz="2800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6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roblem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71" y="3382177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형 설명선 7"/>
          <p:cNvSpPr/>
          <p:nvPr/>
        </p:nvSpPr>
        <p:spPr>
          <a:xfrm>
            <a:off x="4499992" y="764704"/>
            <a:ext cx="2857790" cy="2588806"/>
          </a:xfrm>
          <a:prstGeom prst="wedgeEllipseCallout">
            <a:avLst>
              <a:gd name="adj1" fmla="val -37995"/>
              <a:gd name="adj2" fmla="val 51904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roblem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71" y="3382177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in CSE</a:t>
            </a:r>
            <a:endParaRPr lang="ko-KR" altLang="en-US" sz="2800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Solution</a:t>
            </a:r>
            <a:endParaRPr lang="en-US" altLang="ko-KR" sz="4800" spc="-150" dirty="0" smtClean="0">
              <a:solidFill>
                <a:schemeClr val="accent6">
                  <a:lumMod val="50000"/>
                </a:schemeClr>
              </a:solidFill>
              <a:latin typeface="AppleGothic" charset="-127"/>
              <a:ea typeface="AppleGothic" charset="-127"/>
              <a:cs typeface="Apple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6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0" y="3341527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형 설명선 7"/>
          <p:cNvSpPr/>
          <p:nvPr/>
        </p:nvSpPr>
        <p:spPr>
          <a:xfrm>
            <a:off x="1846961" y="724054"/>
            <a:ext cx="2857790" cy="2588806"/>
          </a:xfrm>
          <a:prstGeom prst="wedgeEllipseCallout">
            <a:avLst>
              <a:gd name="adj1" fmla="val -37995"/>
              <a:gd name="adj2" fmla="val 51904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03" y="3341527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형 설명선 3"/>
          <p:cNvSpPr/>
          <p:nvPr/>
        </p:nvSpPr>
        <p:spPr>
          <a:xfrm>
            <a:off x="5892424" y="724054"/>
            <a:ext cx="3144072" cy="2776954"/>
          </a:xfrm>
          <a:prstGeom prst="wedgeEllipseCallout">
            <a:avLst>
              <a:gd name="adj1" fmla="val -42745"/>
              <a:gd name="adj2" fmla="val 55252"/>
            </a:avLst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48" y="2708920"/>
            <a:ext cx="29097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Service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060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4344467" cy="4708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772816"/>
            <a:ext cx="476231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103</Words>
  <Application>Microsoft Office PowerPoint</Application>
  <PresentationFormat>화면 슬라이드 쇼(4:3)</PresentationFormat>
  <Paragraphs>51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AppleGothic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HODONG</cp:lastModifiedBy>
  <cp:revision>57</cp:revision>
  <dcterms:created xsi:type="dcterms:W3CDTF">2014-03-25T16:54:31Z</dcterms:created>
  <dcterms:modified xsi:type="dcterms:W3CDTF">2016-03-30T05:33:42Z</dcterms:modified>
</cp:coreProperties>
</file>