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78" r:id="rId5"/>
    <p:sldId id="280" r:id="rId6"/>
    <p:sldId id="261" r:id="rId7"/>
    <p:sldId id="281" r:id="rId8"/>
    <p:sldId id="283" r:id="rId9"/>
    <p:sldId id="264" r:id="rId10"/>
    <p:sldId id="288" r:id="rId11"/>
    <p:sldId id="290" r:id="rId12"/>
    <p:sldId id="286" r:id="rId13"/>
    <p:sldId id="289" r:id="rId14"/>
    <p:sldId id="291" r:id="rId15"/>
    <p:sldId id="292" r:id="rId16"/>
    <p:sldId id="274" r:id="rId17"/>
    <p:sldId id="269" r:id="rId18"/>
    <p:sldId id="287" r:id="rId19"/>
    <p:sldId id="294" r:id="rId20"/>
    <p:sldId id="293" r:id="rId21"/>
    <p:sldId id="295" r:id="rId22"/>
    <p:sldId id="27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51"/>
  </p:normalViewPr>
  <p:slideViewPr>
    <p:cSldViewPr>
      <p:cViewPr varScale="1">
        <p:scale>
          <a:sx n="143" d="100"/>
          <a:sy n="143" d="100"/>
        </p:scale>
        <p:origin x="5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588224" y="6309320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2016.04.27</a:t>
            </a:r>
            <a:endParaRPr lang="ko-KR" altLang="en-US" sz="1400" spc="3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8224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12101388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김덕호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8224" y="544522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12101433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김형중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15616" y="3068960"/>
            <a:ext cx="5472608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8224" y="604277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12111622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이호동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19213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WASHER</a:t>
            </a:r>
            <a:b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</a:br>
            <a:r>
              <a:rPr lang="en-US" altLang="ko-KR" sz="24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(We Are Sharing Hour, Effort)</a:t>
            </a:r>
            <a:endParaRPr lang="en-US" altLang="ko-KR" sz="6000" spc="-150" dirty="0" smtClean="0">
              <a:solidFill>
                <a:schemeClr val="accent6">
                  <a:lumMod val="50000"/>
                </a:schemeClr>
              </a:solidFill>
              <a:latin typeface="AppleGothic" charset="-127"/>
              <a:ea typeface="AppleGothic" charset="-127"/>
              <a:cs typeface="Apple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85604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7"/>
          <p:cNvSpPr/>
          <p:nvPr/>
        </p:nvSpPr>
        <p:spPr>
          <a:xfrm>
            <a:off x="4932040" y="1128226"/>
            <a:ext cx="2857790" cy="2588806"/>
          </a:xfrm>
          <a:prstGeom prst="wedgeEllipseCallout">
            <a:avLst>
              <a:gd name="adj1" fmla="val -37995"/>
              <a:gd name="adj2" fmla="val 51904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구름 모양 설명선[C] 3"/>
          <p:cNvSpPr/>
          <p:nvPr/>
        </p:nvSpPr>
        <p:spPr>
          <a:xfrm>
            <a:off x="827584" y="1268760"/>
            <a:ext cx="3240360" cy="1980220"/>
          </a:xfrm>
          <a:prstGeom prst="cloudCallout">
            <a:avLst>
              <a:gd name="adj1" fmla="val 46223"/>
              <a:gd name="adj2" fmla="val 676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빨래 할 시간이 없다</a:t>
            </a:r>
            <a:r>
              <a:rPr kumimoji="1" lang="is-IS" altLang="ko-KR" dirty="0" smtClean="0">
                <a:solidFill>
                  <a:schemeClr val="tx1"/>
                </a:solidFill>
              </a:rPr>
              <a:t>…</a:t>
            </a:r>
            <a:r>
              <a:rPr kumimoji="1" lang="ko-KR" altLang="en-US" dirty="0" smtClean="0">
                <a:solidFill>
                  <a:schemeClr val="tx1"/>
                </a:solidFill>
              </a:rPr>
              <a:t>어떡하지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544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85604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모양 설명선[C] 3"/>
          <p:cNvSpPr/>
          <p:nvPr/>
        </p:nvSpPr>
        <p:spPr>
          <a:xfrm>
            <a:off x="827584" y="1268760"/>
            <a:ext cx="3240360" cy="1980220"/>
          </a:xfrm>
          <a:prstGeom prst="cloudCallout">
            <a:avLst>
              <a:gd name="adj1" fmla="val 46223"/>
              <a:gd name="adj2" fmla="val 676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주변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빨래를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해 줄 수 있는 사람이 없을까</a:t>
            </a:r>
            <a:r>
              <a:rPr kumimoji="1" lang="en-US" altLang="ko-KR" dirty="0" smtClean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68725"/>
            <a:ext cx="4038600" cy="2540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타원 7"/>
          <p:cNvSpPr/>
          <p:nvPr/>
        </p:nvSpPr>
        <p:spPr>
          <a:xfrm>
            <a:off x="6084168" y="1556792"/>
            <a:ext cx="1728192" cy="162018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52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89" y="3050762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87" y="2837532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573325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/>
              <a:t>용현</a:t>
            </a:r>
            <a:r>
              <a:rPr kumimoji="1" lang="en-US" altLang="ko-KR" sz="3200" dirty="0" smtClean="0"/>
              <a:t>4</a:t>
            </a:r>
            <a:r>
              <a:rPr kumimoji="1" lang="ko-KR" altLang="en-US" sz="3200" dirty="0" smtClean="0"/>
              <a:t>동</a:t>
            </a:r>
            <a:endParaRPr kumimoji="1" lang="ko-KR" altLang="en-US" sz="2400" dirty="0"/>
          </a:p>
        </p:txBody>
      </p:sp>
      <p:sp>
        <p:nvSpPr>
          <p:cNvPr id="7" name="사각형 설명선[R] 6"/>
          <p:cNvSpPr/>
          <p:nvPr/>
        </p:nvSpPr>
        <p:spPr>
          <a:xfrm>
            <a:off x="323528" y="1332984"/>
            <a:ext cx="2193355" cy="1424756"/>
          </a:xfrm>
          <a:prstGeom prst="wedgeRectCallout">
            <a:avLst>
              <a:gd name="adj1" fmla="val 47832"/>
              <a:gd name="adj2" fmla="val 90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제 빨래 좀 부탁해요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!!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[R] 8"/>
          <p:cNvSpPr/>
          <p:nvPr/>
        </p:nvSpPr>
        <p:spPr>
          <a:xfrm>
            <a:off x="6555109" y="1428180"/>
            <a:ext cx="2193355" cy="1424756"/>
          </a:xfrm>
          <a:prstGeom prst="wedgeRectCallout">
            <a:avLst>
              <a:gd name="adj1" fmla="val -37591"/>
              <a:gd name="adj2" fmla="val 706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걱정말아요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금액은 </a:t>
            </a:r>
            <a:r>
              <a:rPr kumimoji="1" lang="en-US" altLang="ko-KR" dirty="0" smtClean="0">
                <a:solidFill>
                  <a:schemeClr val="tx1"/>
                </a:solidFill>
              </a:rPr>
              <a:t>OO</a:t>
            </a:r>
            <a:r>
              <a:rPr kumimoji="1" lang="ko-KR" altLang="en-US" dirty="0" smtClean="0">
                <a:solidFill>
                  <a:schemeClr val="tx1"/>
                </a:solidFill>
              </a:rPr>
              <a:t>입니다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 설명선[R] 10"/>
          <p:cNvSpPr/>
          <p:nvPr/>
        </p:nvSpPr>
        <p:spPr>
          <a:xfrm>
            <a:off x="3044291" y="1399148"/>
            <a:ext cx="2193355" cy="1424756"/>
          </a:xfrm>
          <a:prstGeom prst="wedgeRectCallout">
            <a:avLst>
              <a:gd name="adj1" fmla="val -40861"/>
              <a:gd name="adj2" fmla="val 801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 옷은 조심해주세요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!!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293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8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SWOT Analysis</a:t>
            </a:r>
            <a:endParaRPr lang="en-US" altLang="ko-KR" sz="4000" spc="-150" dirty="0" smtClean="0">
              <a:solidFill>
                <a:schemeClr val="accent6">
                  <a:lumMod val="50000"/>
                </a:schemeClr>
              </a:solidFill>
              <a:latin typeface="AppleGothic" charset="-127"/>
              <a:ea typeface="AppleGothic" charset="-127"/>
              <a:cs typeface="Apple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7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</a:t>
            </a:r>
            <a:r>
              <a:rPr lang="ko-KR" alt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43608" y="1331476"/>
            <a:ext cx="3564396" cy="245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Strength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쉬운 </a:t>
            </a:r>
            <a:r>
              <a:rPr lang="ko-KR" altLang="en-US" dirty="0" err="1" smtClean="0">
                <a:solidFill>
                  <a:schemeClr val="tx1"/>
                </a:solidFill>
              </a:rPr>
              <a:t>접근성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높은 </a:t>
            </a:r>
            <a:r>
              <a:rPr lang="ko-KR" altLang="en-US" dirty="0" err="1" smtClean="0">
                <a:solidFill>
                  <a:schemeClr val="tx1"/>
                </a:solidFill>
              </a:rPr>
              <a:t>확장성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08004" y="3761476"/>
            <a:ext cx="3564396" cy="2454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Threat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세탁소와의 경쟁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낯선 사람에게 세탁물을 맡기는 데에서 오는 </a:t>
            </a:r>
            <a:r>
              <a:rPr lang="ko-KR" altLang="en-US" dirty="0" smtClean="0">
                <a:solidFill>
                  <a:schemeClr val="tx1"/>
                </a:solidFill>
              </a:rPr>
              <a:t>거부감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43608" y="3773657"/>
            <a:ext cx="3564396" cy="2454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Opportunity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새로운 시장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적은 경쟁업체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08004" y="1332560"/>
            <a:ext cx="3564396" cy="2441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Weakness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광고수단 부족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품질관리 도구 부재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127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412776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2400" dirty="0" smtClean="0"/>
              <a:t>핵심서비스의 품질을 </a:t>
            </a:r>
            <a:r>
              <a:rPr lang="ko-KR" altLang="en-US" sz="2400" dirty="0" err="1" smtClean="0"/>
              <a:t>유지관리할</a:t>
            </a:r>
            <a:r>
              <a:rPr lang="ko-KR" altLang="en-US" sz="2400" dirty="0" smtClean="0"/>
              <a:t> 장치가 필요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7" y="2708920"/>
            <a:ext cx="3703268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41848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292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8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64087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ppleGothic" charset="-127"/>
                <a:ea typeface="AppleGothic" charset="-127"/>
                <a:cs typeface="AppleGothic" charset="-127"/>
              </a:rPr>
              <a:t>Web Application</a:t>
            </a:r>
          </a:p>
          <a:p>
            <a:endParaRPr lang="en-US" altLang="ko-KR" b="1" dirty="0" smtClean="0"/>
          </a:p>
          <a:p>
            <a:endParaRPr lang="ko-KR" altLang="en-US" sz="2000" b="1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호환성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개별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의 영향을 받지 않음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범용성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브라우저 접속만 가능하면 </a:t>
            </a:r>
          </a:p>
          <a:p>
            <a:r>
              <a:rPr lang="ko-KR" altLang="en-US" sz="2400" dirty="0" smtClean="0"/>
              <a:t>   어디서든 사용 가능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400" dirty="0" smtClean="0"/>
              <a:t>마케팅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판매 장벽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폰갭을 이용한 래핑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앱스토어 등록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4038600" cy="2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91222"/>
            <a:ext cx="4076700" cy="284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486916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Google Map API</a:t>
            </a:r>
            <a:endParaRPr kumimoji="1" lang="ko-KR" altLang="en-US" sz="2400" dirty="0"/>
          </a:p>
        </p:txBody>
      </p:sp>
      <p:sp>
        <p:nvSpPr>
          <p:cNvPr id="7" name="타원 6"/>
          <p:cNvSpPr/>
          <p:nvPr/>
        </p:nvSpPr>
        <p:spPr>
          <a:xfrm>
            <a:off x="2051720" y="2052706"/>
            <a:ext cx="1728192" cy="162018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314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476" y="5157192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/>
              <a:t>Library in PHP</a:t>
            </a:r>
            <a:endParaRPr kumimoji="1"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5084692" cy="2542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16" y="3405326"/>
            <a:ext cx="3966625" cy="2971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46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23728" y="2898232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Problem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34770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Solution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SWOT Analysis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830251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33548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8" y="1353017"/>
            <a:ext cx="3661424" cy="3024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56048"/>
            <a:ext cx="2737602" cy="48638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5696" y="515719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 smtClean="0"/>
              <a:t>Starbox</a:t>
            </a:r>
            <a:r>
              <a:rPr kumimoji="1" lang="en-US" altLang="ko-KR" sz="3200" dirty="0" smtClean="0"/>
              <a:t> API</a:t>
            </a:r>
            <a:endParaRPr kumimoji="1"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305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476" y="5157192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/>
              <a:t>Planning Chart</a:t>
            </a:r>
            <a:endParaRPr kumimoji="1"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21336"/>
              </p:ext>
            </p:extLst>
          </p:nvPr>
        </p:nvGraphicFramePr>
        <p:xfrm>
          <a:off x="467544" y="1785816"/>
          <a:ext cx="7488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874383"/>
                <a:gridCol w="874383"/>
                <a:gridCol w="874383"/>
                <a:gridCol w="874383"/>
                <a:gridCol w="874383"/>
                <a:gridCol w="874383"/>
                <a:gridCol w="8743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Starbox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</a:t>
                      </a:r>
                      <a:r>
                        <a:rPr lang="en-US" altLang="ko-KR" baseline="0" dirty="0" smtClean="0"/>
                        <a:t> 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5856" y="292494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692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roblem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1" y="338217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7"/>
          <p:cNvSpPr/>
          <p:nvPr/>
        </p:nvSpPr>
        <p:spPr>
          <a:xfrm>
            <a:off x="4499992" y="764704"/>
            <a:ext cx="2857790" cy="2588806"/>
          </a:xfrm>
          <a:prstGeom prst="wedgeEllipseCallout">
            <a:avLst>
              <a:gd name="adj1" fmla="val -37995"/>
              <a:gd name="adj2" fmla="val 51904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347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roblem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1" y="338217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구름 모양 설명선[C] 5"/>
          <p:cNvSpPr/>
          <p:nvPr/>
        </p:nvSpPr>
        <p:spPr>
          <a:xfrm>
            <a:off x="827584" y="1268760"/>
            <a:ext cx="3240360" cy="1980220"/>
          </a:xfrm>
          <a:prstGeom prst="cloudCallout">
            <a:avLst>
              <a:gd name="adj1" fmla="val 46223"/>
              <a:gd name="adj2" fmla="val 676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빨래 할 시간이 없다</a:t>
            </a:r>
            <a:r>
              <a:rPr kumimoji="1" lang="is-IS" altLang="ko-KR" dirty="0" smtClean="0">
                <a:solidFill>
                  <a:schemeClr val="tx1"/>
                </a:solidFill>
              </a:rPr>
              <a:t>…</a:t>
            </a:r>
            <a:r>
              <a:rPr kumimoji="1" lang="ko-KR" altLang="en-US" dirty="0" smtClean="0">
                <a:solidFill>
                  <a:schemeClr val="tx1"/>
                </a:solidFill>
              </a:rPr>
              <a:t>어떡하지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구름 모양 설명선[C] 6"/>
          <p:cNvSpPr/>
          <p:nvPr/>
        </p:nvSpPr>
        <p:spPr>
          <a:xfrm>
            <a:off x="4932040" y="1155338"/>
            <a:ext cx="3240360" cy="1980220"/>
          </a:xfrm>
          <a:prstGeom prst="cloudCallout">
            <a:avLst>
              <a:gd name="adj1" fmla="val -43691"/>
              <a:gd name="adj2" fmla="val 77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rgbClr val="FF0000"/>
                </a:solidFill>
              </a:rPr>
              <a:t>귀찮다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80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381960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in CSE</a:t>
            </a:r>
            <a:endParaRPr lang="ko-KR" altLang="en-US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0" spc="-150" dirty="0" smtClean="0">
                <a:solidFill>
                  <a:schemeClr val="accent6">
                    <a:lumMod val="50000"/>
                  </a:schemeClr>
                </a:solidFill>
                <a:latin typeface="AppleGothic" charset="-127"/>
                <a:ea typeface="AppleGothic" charset="-127"/>
                <a:cs typeface="AppleGothic" charset="-127"/>
              </a:rPr>
              <a:t>Solution</a:t>
            </a:r>
            <a:endParaRPr lang="en-US" altLang="ko-KR" sz="4800" spc="-150" dirty="0" smtClean="0">
              <a:solidFill>
                <a:schemeClr val="accent6">
                  <a:lumMod val="50000"/>
                </a:schemeClr>
              </a:solidFill>
              <a:latin typeface="AppleGothic" charset="-127"/>
              <a:ea typeface="AppleGothic" charset="-127"/>
              <a:cs typeface="Apple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6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0" y="334152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7"/>
          <p:cNvSpPr/>
          <p:nvPr/>
        </p:nvSpPr>
        <p:spPr>
          <a:xfrm>
            <a:off x="1846961" y="724054"/>
            <a:ext cx="2857790" cy="2588806"/>
          </a:xfrm>
          <a:prstGeom prst="wedgeEllipseCallout">
            <a:avLst>
              <a:gd name="adj1" fmla="val -37995"/>
              <a:gd name="adj2" fmla="val 51904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3" y="3341527"/>
            <a:ext cx="2382042" cy="25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5892424" y="724054"/>
            <a:ext cx="3144072" cy="2776954"/>
          </a:xfrm>
          <a:prstGeom prst="wedgeEllipseCallout">
            <a:avLst>
              <a:gd name="adj1" fmla="val -42745"/>
              <a:gd name="adj2" fmla="val 55252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636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4344467" cy="4708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72816"/>
            <a:ext cx="4762318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313225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>
                <a:solidFill>
                  <a:srgbClr val="FF0000"/>
                </a:solidFill>
              </a:rPr>
              <a:t>공유경제</a:t>
            </a:r>
            <a:r>
              <a:rPr kumimoji="1" lang="ko-KR" altLang="en-US" sz="3200" dirty="0" smtClean="0"/>
              <a:t>로 어떻게 접근 할 것인가</a:t>
            </a:r>
            <a:r>
              <a:rPr kumimoji="1" lang="en-US" altLang="ko-KR" sz="3200" dirty="0" smtClean="0"/>
              <a:t>?</a:t>
            </a:r>
            <a:endParaRPr kumimoji="1"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919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2708920"/>
            <a:ext cx="2909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Service</a:t>
            </a:r>
            <a:endParaRPr lang="ko-KR" alt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7812360" y="354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WASHER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60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236</Words>
  <Application>Microsoft Macintosh PowerPoint</Application>
  <PresentationFormat>화면 슬라이드 쇼(4:3)</PresentationFormat>
  <Paragraphs>131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AppleGothic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Microsoft Office 사용자</cp:lastModifiedBy>
  <cp:revision>68</cp:revision>
  <dcterms:created xsi:type="dcterms:W3CDTF">2014-03-25T16:54:31Z</dcterms:created>
  <dcterms:modified xsi:type="dcterms:W3CDTF">2016-04-27T07:13:55Z</dcterms:modified>
</cp:coreProperties>
</file>