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5486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7" autoAdjust="0"/>
    <p:restoredTop sz="94660"/>
  </p:normalViewPr>
  <p:slideViewPr>
    <p:cSldViewPr snapToGrid="0">
      <p:cViewPr>
        <p:scale>
          <a:sx n="150" d="100"/>
          <a:sy n="150" d="100"/>
        </p:scale>
        <p:origin x="3348" y="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48945"/>
            <a:ext cx="4114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40815"/>
            <a:ext cx="4114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6EA9-B6B2-4611-B8EB-C5443B9AB0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D520-8D00-4DBC-B25D-4D921265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6EA9-B6B2-4611-B8EB-C5443B9AB0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D520-8D00-4DBC-B25D-4D921265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5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46050"/>
            <a:ext cx="1183005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46050"/>
            <a:ext cx="3480435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6EA9-B6B2-4611-B8EB-C5443B9AB0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D520-8D00-4DBC-B25D-4D921265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6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6EA9-B6B2-4611-B8EB-C5443B9AB0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D520-8D00-4DBC-B25D-4D921265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1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683895"/>
            <a:ext cx="47320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1835785"/>
            <a:ext cx="47320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6EA9-B6B2-4611-B8EB-C5443B9AB0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D520-8D00-4DBC-B25D-4D921265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1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730250"/>
            <a:ext cx="23317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6EA9-B6B2-4611-B8EB-C5443B9AB0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D520-8D00-4DBC-B25D-4D921265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46050"/>
            <a:ext cx="47320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672465"/>
            <a:ext cx="232100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002030"/>
            <a:ext cx="232100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672465"/>
            <a:ext cx="233243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002030"/>
            <a:ext cx="233243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6EA9-B6B2-4611-B8EB-C5443B9AB0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D520-8D00-4DBC-B25D-4D921265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6EA9-B6B2-4611-B8EB-C5443B9AB0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D520-8D00-4DBC-B25D-4D921265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7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6EA9-B6B2-4611-B8EB-C5443B9AB0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D520-8D00-4DBC-B25D-4D921265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29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394970"/>
            <a:ext cx="277749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6EA9-B6B2-4611-B8EB-C5443B9AB0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D520-8D00-4DBC-B25D-4D921265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2880"/>
            <a:ext cx="1769507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394970"/>
            <a:ext cx="277749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822960"/>
            <a:ext cx="1769507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46EA9-B6B2-4611-B8EB-C5443B9AB0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9D520-8D00-4DBC-B25D-4D921265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9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46050"/>
            <a:ext cx="47320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730250"/>
            <a:ext cx="47320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46EA9-B6B2-4611-B8EB-C5443B9AB05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2542540"/>
            <a:ext cx="18516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2542540"/>
            <a:ext cx="12344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9D520-8D00-4DBC-B25D-4D92126525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6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FB01F8-6606-0DB4-BE09-5CB6BBE71E1F}"/>
              </a:ext>
            </a:extLst>
          </p:cNvPr>
          <p:cNvSpPr txBox="1"/>
          <p:nvPr/>
        </p:nvSpPr>
        <p:spPr>
          <a:xfrm rot="16200000">
            <a:off x="-250084" y="667493"/>
            <a:ext cx="878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Chemicals (X)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2B256-AD62-F003-097B-9B49AE601D05}"/>
              </a:ext>
            </a:extLst>
          </p:cNvPr>
          <p:cNvSpPr txBox="1"/>
          <p:nvPr/>
        </p:nvSpPr>
        <p:spPr>
          <a:xfrm rot="16200000">
            <a:off x="-306189" y="1937809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Confounders (Z)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355BDE-F929-5C50-2AE6-1D2DB6679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50971"/>
              </p:ext>
            </p:extLst>
          </p:nvPr>
        </p:nvGraphicFramePr>
        <p:xfrm>
          <a:off x="360876" y="258647"/>
          <a:ext cx="253156" cy="1048524"/>
        </p:xfrm>
        <a:graphic>
          <a:graphicData uri="http://schemas.openxmlformats.org/drawingml/2006/table">
            <a:tbl>
              <a:tblPr/>
              <a:tblGrid>
                <a:gridCol w="253156">
                  <a:extLst>
                    <a:ext uri="{9D8B030D-6E8A-4147-A177-3AD203B41FA5}">
                      <a16:colId xmlns:a16="http://schemas.microsoft.com/office/drawing/2014/main" val="1393737896"/>
                    </a:ext>
                  </a:extLst>
                </a:gridCol>
              </a:tblGrid>
              <a:tr h="26213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37954"/>
                  </a:ext>
                </a:extLst>
              </a:tr>
              <a:tr h="26213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699890"/>
                  </a:ext>
                </a:extLst>
              </a:tr>
              <a:tr h="26213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076577"/>
                  </a:ext>
                </a:extLst>
              </a:tr>
              <a:tr h="26213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922350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B397F9F-6002-CD59-D524-AB092CB7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96301"/>
              </p:ext>
            </p:extLst>
          </p:nvPr>
        </p:nvGraphicFramePr>
        <p:xfrm>
          <a:off x="360761" y="1528963"/>
          <a:ext cx="252477" cy="1048524"/>
        </p:xfrm>
        <a:graphic>
          <a:graphicData uri="http://schemas.openxmlformats.org/drawingml/2006/table">
            <a:tbl>
              <a:tblPr/>
              <a:tblGrid>
                <a:gridCol w="252477">
                  <a:extLst>
                    <a:ext uri="{9D8B030D-6E8A-4147-A177-3AD203B41FA5}">
                      <a16:colId xmlns:a16="http://schemas.microsoft.com/office/drawing/2014/main" val="2025130530"/>
                    </a:ext>
                  </a:extLst>
                </a:gridCol>
              </a:tblGrid>
              <a:tr h="26213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38002"/>
                  </a:ext>
                </a:extLst>
              </a:tr>
              <a:tr h="26213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739159"/>
                  </a:ext>
                </a:extLst>
              </a:tr>
              <a:tr h="26213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155179"/>
                  </a:ext>
                </a:extLst>
              </a:tr>
              <a:tr h="26213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96913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BA534900-9461-3AD6-0C1B-1B7A2CB3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06988"/>
              </p:ext>
            </p:extLst>
          </p:nvPr>
        </p:nvGraphicFramePr>
        <p:xfrm>
          <a:off x="866509" y="647358"/>
          <a:ext cx="1007804" cy="271102"/>
        </p:xfrm>
        <a:graphic>
          <a:graphicData uri="http://schemas.openxmlformats.org/drawingml/2006/table">
            <a:tbl>
              <a:tblPr/>
              <a:tblGrid>
                <a:gridCol w="251951">
                  <a:extLst>
                    <a:ext uri="{9D8B030D-6E8A-4147-A177-3AD203B41FA5}">
                      <a16:colId xmlns:a16="http://schemas.microsoft.com/office/drawing/2014/main" val="1393737896"/>
                    </a:ext>
                  </a:extLst>
                </a:gridCol>
                <a:gridCol w="251951">
                  <a:extLst>
                    <a:ext uri="{9D8B030D-6E8A-4147-A177-3AD203B41FA5}">
                      <a16:colId xmlns:a16="http://schemas.microsoft.com/office/drawing/2014/main" val="1417186688"/>
                    </a:ext>
                  </a:extLst>
                </a:gridCol>
                <a:gridCol w="251951">
                  <a:extLst>
                    <a:ext uri="{9D8B030D-6E8A-4147-A177-3AD203B41FA5}">
                      <a16:colId xmlns:a16="http://schemas.microsoft.com/office/drawing/2014/main" val="2933737262"/>
                    </a:ext>
                  </a:extLst>
                </a:gridCol>
                <a:gridCol w="251951">
                  <a:extLst>
                    <a:ext uri="{9D8B030D-6E8A-4147-A177-3AD203B41FA5}">
                      <a16:colId xmlns:a16="http://schemas.microsoft.com/office/drawing/2014/main" val="2675863128"/>
                    </a:ext>
                  </a:extLst>
                </a:gridCol>
              </a:tblGrid>
              <a:tr h="27110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mpd="sng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000345"/>
                  </a:ext>
                </a:extLst>
              </a:tr>
            </a:tbl>
          </a:graphicData>
        </a:graphic>
      </p:graphicFrame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71ED141-4841-11E2-F423-D3E91F620933}"/>
              </a:ext>
            </a:extLst>
          </p:cNvPr>
          <p:cNvGrpSpPr/>
          <p:nvPr/>
        </p:nvGrpSpPr>
        <p:grpSpPr>
          <a:xfrm rot="5400000">
            <a:off x="2694995" y="70913"/>
            <a:ext cx="1054101" cy="1423992"/>
            <a:chOff x="1921883" y="-1296992"/>
            <a:chExt cx="1054101" cy="1423992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331BC26D-8EDB-D409-4289-316BCE8ECCAA}"/>
                </a:ext>
              </a:extLst>
            </p:cNvPr>
            <p:cNvSpPr/>
            <p:nvPr/>
          </p:nvSpPr>
          <p:spPr>
            <a:xfrm>
              <a:off x="2356858" y="-57150"/>
              <a:ext cx="184150" cy="184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EEFDABC-9BD4-4CF3-6804-BC131FCECA7C}"/>
                </a:ext>
              </a:extLst>
            </p:cNvPr>
            <p:cNvGrpSpPr/>
            <p:nvPr/>
          </p:nvGrpSpPr>
          <p:grpSpPr>
            <a:xfrm>
              <a:off x="1921883" y="-367110"/>
              <a:ext cx="1054101" cy="184150"/>
              <a:chOff x="1921883" y="-388939"/>
              <a:chExt cx="1054101" cy="184150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CD08F63D-E586-180A-C9C3-5B717DA3C923}"/>
                  </a:ext>
                </a:extLst>
              </p:cNvPr>
              <p:cNvSpPr/>
              <p:nvPr/>
            </p:nvSpPr>
            <p:spPr>
              <a:xfrm>
                <a:off x="1921883" y="-388939"/>
                <a:ext cx="184150" cy="184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9E79C89B-193E-AE3D-7924-68795A32A431}"/>
                  </a:ext>
                </a:extLst>
              </p:cNvPr>
              <p:cNvSpPr/>
              <p:nvPr/>
            </p:nvSpPr>
            <p:spPr>
              <a:xfrm>
                <a:off x="2210808" y="-388939"/>
                <a:ext cx="184150" cy="184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8E0D817-2968-A364-7182-D72B36C78FB0}"/>
                  </a:ext>
                </a:extLst>
              </p:cNvPr>
              <p:cNvSpPr/>
              <p:nvPr/>
            </p:nvSpPr>
            <p:spPr>
              <a:xfrm>
                <a:off x="2499733" y="-388939"/>
                <a:ext cx="184150" cy="184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F4F51B2D-59AF-DFF9-A0CC-9CEB19E2F5BB}"/>
                  </a:ext>
                </a:extLst>
              </p:cNvPr>
              <p:cNvSpPr/>
              <p:nvPr/>
            </p:nvSpPr>
            <p:spPr>
              <a:xfrm>
                <a:off x="2791834" y="-388939"/>
                <a:ext cx="184150" cy="184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BE5C050-DE15-ED9C-AABD-8E26B5C42C88}"/>
                </a:ext>
              </a:extLst>
            </p:cNvPr>
            <p:cNvGrpSpPr/>
            <p:nvPr/>
          </p:nvGrpSpPr>
          <p:grpSpPr>
            <a:xfrm>
              <a:off x="2067933" y="-677071"/>
              <a:ext cx="762000" cy="184150"/>
              <a:chOff x="2097516" y="-681042"/>
              <a:chExt cx="762000" cy="184150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D51C0107-7F8F-AFE1-9B2F-39F6B79B851C}"/>
                  </a:ext>
                </a:extLst>
              </p:cNvPr>
              <p:cNvSpPr/>
              <p:nvPr/>
            </p:nvSpPr>
            <p:spPr>
              <a:xfrm>
                <a:off x="2097516" y="-681042"/>
                <a:ext cx="184150" cy="184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CCBB8049-3C83-4410-DF29-5C02A06824B1}"/>
                  </a:ext>
                </a:extLst>
              </p:cNvPr>
              <p:cNvSpPr/>
              <p:nvPr/>
            </p:nvSpPr>
            <p:spPr>
              <a:xfrm>
                <a:off x="2386441" y="-681042"/>
                <a:ext cx="184150" cy="184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4E6E1831-E796-E9EF-DD89-2D8B12726A51}"/>
                  </a:ext>
                </a:extLst>
              </p:cNvPr>
              <p:cNvSpPr/>
              <p:nvPr/>
            </p:nvSpPr>
            <p:spPr>
              <a:xfrm>
                <a:off x="2675366" y="-681042"/>
                <a:ext cx="184150" cy="184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EB5231F-5E1F-C831-CEED-AA4438F74FA5}"/>
                </a:ext>
              </a:extLst>
            </p:cNvPr>
            <p:cNvSpPr/>
            <p:nvPr/>
          </p:nvSpPr>
          <p:spPr>
            <a:xfrm>
              <a:off x="2356858" y="-1296992"/>
              <a:ext cx="184150" cy="1841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0774C5D-D802-2E79-EF35-DFBC0B0A4A29}"/>
                </a:ext>
              </a:extLst>
            </p:cNvPr>
            <p:cNvGrpSpPr/>
            <p:nvPr/>
          </p:nvGrpSpPr>
          <p:grpSpPr>
            <a:xfrm>
              <a:off x="1921883" y="-987032"/>
              <a:ext cx="1054101" cy="184150"/>
              <a:chOff x="1921883" y="-979584"/>
              <a:chExt cx="1054101" cy="184150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48D00586-118A-3469-33AE-F533B5C33406}"/>
                  </a:ext>
                </a:extLst>
              </p:cNvPr>
              <p:cNvSpPr/>
              <p:nvPr/>
            </p:nvSpPr>
            <p:spPr>
              <a:xfrm>
                <a:off x="1921883" y="-979584"/>
                <a:ext cx="184150" cy="184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962FF99D-0FEF-940A-304A-B7826B5A8DB0}"/>
                  </a:ext>
                </a:extLst>
              </p:cNvPr>
              <p:cNvSpPr/>
              <p:nvPr/>
            </p:nvSpPr>
            <p:spPr>
              <a:xfrm>
                <a:off x="2210808" y="-979584"/>
                <a:ext cx="184150" cy="184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1E015B0B-BCB1-5BB5-34E1-D2751BCE47AB}"/>
                  </a:ext>
                </a:extLst>
              </p:cNvPr>
              <p:cNvSpPr/>
              <p:nvPr/>
            </p:nvSpPr>
            <p:spPr>
              <a:xfrm>
                <a:off x="2499733" y="-979584"/>
                <a:ext cx="184150" cy="184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6344DE6-4C80-68E2-A98F-1E396F85743C}"/>
                  </a:ext>
                </a:extLst>
              </p:cNvPr>
              <p:cNvSpPr/>
              <p:nvPr/>
            </p:nvSpPr>
            <p:spPr>
              <a:xfrm>
                <a:off x="2791834" y="-979584"/>
                <a:ext cx="184150" cy="1841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120CF95-0F8E-9F4F-FDA9-20AF6DF9784E}"/>
                </a:ext>
              </a:extLst>
            </p:cNvPr>
            <p:cNvCxnSpPr>
              <a:cxnSpLocks/>
              <a:stCxn id="133" idx="0"/>
              <a:endCxn id="192" idx="4"/>
            </p:cNvCxnSpPr>
            <p:nvPr/>
          </p:nvCxnSpPr>
          <p:spPr>
            <a:xfrm flipH="1" flipV="1">
              <a:off x="2302883" y="-182960"/>
              <a:ext cx="146050" cy="1258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C586F32-78F0-FAF2-AA02-B914B98A274A}"/>
                </a:ext>
              </a:extLst>
            </p:cNvPr>
            <p:cNvCxnSpPr>
              <a:cxnSpLocks/>
              <a:stCxn id="193" idx="4"/>
              <a:endCxn id="133" idx="0"/>
            </p:cNvCxnSpPr>
            <p:nvPr/>
          </p:nvCxnSpPr>
          <p:spPr>
            <a:xfrm flipH="1">
              <a:off x="2448933" y="-182960"/>
              <a:ext cx="142875" cy="1258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26D8E9B-B152-6349-D21F-C5470CDB2196}"/>
                </a:ext>
              </a:extLst>
            </p:cNvPr>
            <p:cNvCxnSpPr>
              <a:cxnSpLocks/>
              <a:stCxn id="194" idx="4"/>
              <a:endCxn id="133" idx="0"/>
            </p:cNvCxnSpPr>
            <p:nvPr/>
          </p:nvCxnSpPr>
          <p:spPr>
            <a:xfrm flipH="1">
              <a:off x="2448933" y="-182960"/>
              <a:ext cx="434976" cy="1258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6140A29-0847-6614-F995-7ADA9264AA2A}"/>
                </a:ext>
              </a:extLst>
            </p:cNvPr>
            <p:cNvCxnSpPr>
              <a:cxnSpLocks/>
              <a:stCxn id="133" idx="0"/>
              <a:endCxn id="191" idx="4"/>
            </p:cNvCxnSpPr>
            <p:nvPr/>
          </p:nvCxnSpPr>
          <p:spPr>
            <a:xfrm flipH="1" flipV="1">
              <a:off x="2013958" y="-182960"/>
              <a:ext cx="434975" cy="1258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E7587B6C-E345-D03D-768C-0B8AF6BC6CAB}"/>
                </a:ext>
              </a:extLst>
            </p:cNvPr>
            <p:cNvCxnSpPr>
              <a:cxnSpLocks/>
              <a:stCxn id="188" idx="4"/>
              <a:endCxn id="191" idx="0"/>
            </p:cNvCxnSpPr>
            <p:nvPr/>
          </p:nvCxnSpPr>
          <p:spPr>
            <a:xfrm flipH="1">
              <a:off x="2013958" y="-492921"/>
              <a:ext cx="146050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0F7ABAB-095A-B42E-35DF-CFC9EAAA5A8D}"/>
                </a:ext>
              </a:extLst>
            </p:cNvPr>
            <p:cNvCxnSpPr>
              <a:cxnSpLocks/>
              <a:stCxn id="189" idx="4"/>
              <a:endCxn id="191" idx="0"/>
            </p:cNvCxnSpPr>
            <p:nvPr/>
          </p:nvCxnSpPr>
          <p:spPr>
            <a:xfrm flipH="1">
              <a:off x="2013958" y="-492921"/>
              <a:ext cx="434975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DEA4BBC-0F70-98F9-9130-2CCD52637957}"/>
                </a:ext>
              </a:extLst>
            </p:cNvPr>
            <p:cNvCxnSpPr>
              <a:cxnSpLocks/>
              <a:stCxn id="190" idx="4"/>
              <a:endCxn id="191" idx="0"/>
            </p:cNvCxnSpPr>
            <p:nvPr/>
          </p:nvCxnSpPr>
          <p:spPr>
            <a:xfrm flipH="1">
              <a:off x="2013958" y="-492921"/>
              <a:ext cx="723900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73956E53-7295-CF3A-F22C-867826B3001E}"/>
                </a:ext>
              </a:extLst>
            </p:cNvPr>
            <p:cNvCxnSpPr>
              <a:cxnSpLocks/>
              <a:stCxn id="190" idx="4"/>
              <a:endCxn id="194" idx="0"/>
            </p:cNvCxnSpPr>
            <p:nvPr/>
          </p:nvCxnSpPr>
          <p:spPr>
            <a:xfrm>
              <a:off x="2737858" y="-492921"/>
              <a:ext cx="146051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758AB92-418C-A2F9-9948-0618CA3EF5C4}"/>
                </a:ext>
              </a:extLst>
            </p:cNvPr>
            <p:cNvCxnSpPr>
              <a:cxnSpLocks/>
              <a:stCxn id="189" idx="4"/>
              <a:endCxn id="194" idx="0"/>
            </p:cNvCxnSpPr>
            <p:nvPr/>
          </p:nvCxnSpPr>
          <p:spPr>
            <a:xfrm>
              <a:off x="2448933" y="-492921"/>
              <a:ext cx="434976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AD50C9B-2D31-A21C-A828-23F3E7EFDFE2}"/>
                </a:ext>
              </a:extLst>
            </p:cNvPr>
            <p:cNvCxnSpPr>
              <a:cxnSpLocks/>
              <a:stCxn id="188" idx="4"/>
              <a:endCxn id="194" idx="0"/>
            </p:cNvCxnSpPr>
            <p:nvPr/>
          </p:nvCxnSpPr>
          <p:spPr>
            <a:xfrm>
              <a:off x="2160008" y="-492921"/>
              <a:ext cx="723901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3FC7E8D-4EA8-5E65-6B38-ABCF1DC45859}"/>
                </a:ext>
              </a:extLst>
            </p:cNvPr>
            <p:cNvCxnSpPr>
              <a:cxnSpLocks/>
              <a:stCxn id="192" idx="0"/>
              <a:endCxn id="188" idx="4"/>
            </p:cNvCxnSpPr>
            <p:nvPr/>
          </p:nvCxnSpPr>
          <p:spPr>
            <a:xfrm flipH="1" flipV="1">
              <a:off x="2160008" y="-492921"/>
              <a:ext cx="142875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5B0957F-9776-FD22-4A4B-1114AB91DB13}"/>
                </a:ext>
              </a:extLst>
            </p:cNvPr>
            <p:cNvCxnSpPr>
              <a:cxnSpLocks/>
              <a:stCxn id="189" idx="4"/>
              <a:endCxn id="192" idx="0"/>
            </p:cNvCxnSpPr>
            <p:nvPr/>
          </p:nvCxnSpPr>
          <p:spPr>
            <a:xfrm flipH="1">
              <a:off x="2302883" y="-492921"/>
              <a:ext cx="146050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A00C9BE-8FF5-C8C2-6E70-BDD83DEF5C75}"/>
                </a:ext>
              </a:extLst>
            </p:cNvPr>
            <p:cNvCxnSpPr>
              <a:cxnSpLocks/>
              <a:stCxn id="192" idx="0"/>
              <a:endCxn id="190" idx="4"/>
            </p:cNvCxnSpPr>
            <p:nvPr/>
          </p:nvCxnSpPr>
          <p:spPr>
            <a:xfrm flipV="1">
              <a:off x="2302883" y="-492921"/>
              <a:ext cx="434975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AD1CB6B-4D80-5FD6-23FE-77056DEC4C46}"/>
                </a:ext>
              </a:extLst>
            </p:cNvPr>
            <p:cNvCxnSpPr>
              <a:cxnSpLocks/>
              <a:stCxn id="193" idx="0"/>
              <a:endCxn id="190" idx="4"/>
            </p:cNvCxnSpPr>
            <p:nvPr/>
          </p:nvCxnSpPr>
          <p:spPr>
            <a:xfrm flipV="1">
              <a:off x="2591808" y="-492921"/>
              <a:ext cx="146050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06EBBC0-EC7D-0D50-0D49-AF49E0908601}"/>
                </a:ext>
              </a:extLst>
            </p:cNvPr>
            <p:cNvCxnSpPr>
              <a:cxnSpLocks/>
              <a:stCxn id="193" idx="0"/>
              <a:endCxn id="189" idx="4"/>
            </p:cNvCxnSpPr>
            <p:nvPr/>
          </p:nvCxnSpPr>
          <p:spPr>
            <a:xfrm flipH="1" flipV="1">
              <a:off x="2448933" y="-492921"/>
              <a:ext cx="142875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20ADB16-F09F-B655-519C-5C3F787DBDE2}"/>
                </a:ext>
              </a:extLst>
            </p:cNvPr>
            <p:cNvCxnSpPr>
              <a:cxnSpLocks/>
              <a:stCxn id="193" idx="0"/>
              <a:endCxn id="188" idx="4"/>
            </p:cNvCxnSpPr>
            <p:nvPr/>
          </p:nvCxnSpPr>
          <p:spPr>
            <a:xfrm flipH="1" flipV="1">
              <a:off x="2160008" y="-492921"/>
              <a:ext cx="431800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5305DAC-38F4-A846-6005-E7E10719590D}"/>
                </a:ext>
              </a:extLst>
            </p:cNvPr>
            <p:cNvCxnSpPr>
              <a:cxnSpLocks/>
              <a:stCxn id="138" idx="4"/>
              <a:endCxn id="184" idx="0"/>
            </p:cNvCxnSpPr>
            <p:nvPr/>
          </p:nvCxnSpPr>
          <p:spPr>
            <a:xfrm flipH="1">
              <a:off x="2013958" y="-1112842"/>
              <a:ext cx="434975" cy="1258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EC2DFEB-C02F-8B79-691E-AC7C8529AD4B}"/>
                </a:ext>
              </a:extLst>
            </p:cNvPr>
            <p:cNvCxnSpPr>
              <a:cxnSpLocks/>
              <a:stCxn id="138" idx="4"/>
              <a:endCxn id="185" idx="0"/>
            </p:cNvCxnSpPr>
            <p:nvPr/>
          </p:nvCxnSpPr>
          <p:spPr>
            <a:xfrm flipH="1">
              <a:off x="2302883" y="-1112842"/>
              <a:ext cx="146050" cy="1258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F0A2D1C-41A7-FBEB-2620-366FC6A11559}"/>
                </a:ext>
              </a:extLst>
            </p:cNvPr>
            <p:cNvCxnSpPr>
              <a:cxnSpLocks/>
              <a:stCxn id="138" idx="4"/>
              <a:endCxn id="186" idx="0"/>
            </p:cNvCxnSpPr>
            <p:nvPr/>
          </p:nvCxnSpPr>
          <p:spPr>
            <a:xfrm>
              <a:off x="2448933" y="-1112842"/>
              <a:ext cx="142875" cy="1258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3ED4FA9-5217-6B18-8B66-1537E8E993C8}"/>
                </a:ext>
              </a:extLst>
            </p:cNvPr>
            <p:cNvCxnSpPr>
              <a:cxnSpLocks/>
              <a:stCxn id="138" idx="4"/>
              <a:endCxn id="187" idx="0"/>
            </p:cNvCxnSpPr>
            <p:nvPr/>
          </p:nvCxnSpPr>
          <p:spPr>
            <a:xfrm>
              <a:off x="2448933" y="-1112842"/>
              <a:ext cx="434976" cy="1258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F52DC14-1ED8-BDF2-832A-9B7638393512}"/>
                </a:ext>
              </a:extLst>
            </p:cNvPr>
            <p:cNvCxnSpPr>
              <a:cxnSpLocks/>
              <a:stCxn id="184" idx="4"/>
              <a:endCxn id="188" idx="0"/>
            </p:cNvCxnSpPr>
            <p:nvPr/>
          </p:nvCxnSpPr>
          <p:spPr>
            <a:xfrm>
              <a:off x="2013958" y="-802882"/>
              <a:ext cx="146050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B17A69A-C64D-CF5B-7A85-3984C93015D4}"/>
                </a:ext>
              </a:extLst>
            </p:cNvPr>
            <p:cNvCxnSpPr>
              <a:cxnSpLocks/>
              <a:stCxn id="184" idx="4"/>
              <a:endCxn id="189" idx="0"/>
            </p:cNvCxnSpPr>
            <p:nvPr/>
          </p:nvCxnSpPr>
          <p:spPr>
            <a:xfrm>
              <a:off x="2013958" y="-802882"/>
              <a:ext cx="434975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07F316A-FA1F-86FE-EE61-00F3052C024B}"/>
                </a:ext>
              </a:extLst>
            </p:cNvPr>
            <p:cNvCxnSpPr>
              <a:cxnSpLocks/>
              <a:stCxn id="184" idx="4"/>
              <a:endCxn id="190" idx="0"/>
            </p:cNvCxnSpPr>
            <p:nvPr/>
          </p:nvCxnSpPr>
          <p:spPr>
            <a:xfrm>
              <a:off x="2013958" y="-802882"/>
              <a:ext cx="723900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F6FD1F4-2691-60B6-187C-1D15EAED8B24}"/>
                </a:ext>
              </a:extLst>
            </p:cNvPr>
            <p:cNvCxnSpPr>
              <a:cxnSpLocks/>
              <a:stCxn id="188" idx="0"/>
              <a:endCxn id="185" idx="4"/>
            </p:cNvCxnSpPr>
            <p:nvPr/>
          </p:nvCxnSpPr>
          <p:spPr>
            <a:xfrm flipV="1">
              <a:off x="2160008" y="-802882"/>
              <a:ext cx="142875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FEF4EC6-5254-3ABD-4E19-56E8FAC8E6D1}"/>
                </a:ext>
              </a:extLst>
            </p:cNvPr>
            <p:cNvCxnSpPr>
              <a:cxnSpLocks/>
              <a:stCxn id="189" idx="0"/>
              <a:endCxn id="185" idx="4"/>
            </p:cNvCxnSpPr>
            <p:nvPr/>
          </p:nvCxnSpPr>
          <p:spPr>
            <a:xfrm flipH="1" flipV="1">
              <a:off x="2302883" y="-802882"/>
              <a:ext cx="146050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1F09934-773E-757D-BFEC-27F21E34B00C}"/>
                </a:ext>
              </a:extLst>
            </p:cNvPr>
            <p:cNvCxnSpPr>
              <a:cxnSpLocks/>
              <a:stCxn id="190" idx="0"/>
              <a:endCxn id="185" idx="4"/>
            </p:cNvCxnSpPr>
            <p:nvPr/>
          </p:nvCxnSpPr>
          <p:spPr>
            <a:xfrm flipH="1" flipV="1">
              <a:off x="2302883" y="-802882"/>
              <a:ext cx="434975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D4ADB7D-C6B6-1283-BB43-1FA9CE92B511}"/>
                </a:ext>
              </a:extLst>
            </p:cNvPr>
            <p:cNvCxnSpPr>
              <a:cxnSpLocks/>
              <a:stCxn id="188" idx="0"/>
              <a:endCxn id="186" idx="4"/>
            </p:cNvCxnSpPr>
            <p:nvPr/>
          </p:nvCxnSpPr>
          <p:spPr>
            <a:xfrm flipV="1">
              <a:off x="2160008" y="-802882"/>
              <a:ext cx="431800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BCB8ECE-84B0-E867-E821-06FBDEFECCBB}"/>
                </a:ext>
              </a:extLst>
            </p:cNvPr>
            <p:cNvCxnSpPr>
              <a:cxnSpLocks/>
              <a:stCxn id="189" idx="0"/>
              <a:endCxn id="186" idx="4"/>
            </p:cNvCxnSpPr>
            <p:nvPr/>
          </p:nvCxnSpPr>
          <p:spPr>
            <a:xfrm flipV="1">
              <a:off x="2448933" y="-802882"/>
              <a:ext cx="142875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451D4281-0603-AE95-6A67-52028D16F35F}"/>
                </a:ext>
              </a:extLst>
            </p:cNvPr>
            <p:cNvCxnSpPr>
              <a:cxnSpLocks/>
              <a:stCxn id="190" idx="0"/>
              <a:endCxn id="186" idx="4"/>
            </p:cNvCxnSpPr>
            <p:nvPr/>
          </p:nvCxnSpPr>
          <p:spPr>
            <a:xfrm flipH="1" flipV="1">
              <a:off x="2591808" y="-802882"/>
              <a:ext cx="146050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E2F37CA-627A-40F9-8CEA-9973083D74CB}"/>
                </a:ext>
              </a:extLst>
            </p:cNvPr>
            <p:cNvCxnSpPr>
              <a:cxnSpLocks/>
              <a:stCxn id="188" idx="0"/>
              <a:endCxn id="187" idx="4"/>
            </p:cNvCxnSpPr>
            <p:nvPr/>
          </p:nvCxnSpPr>
          <p:spPr>
            <a:xfrm flipV="1">
              <a:off x="2160008" y="-802882"/>
              <a:ext cx="723901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59166EC-45C6-1B4C-3E56-0C77058E7EB3}"/>
                </a:ext>
              </a:extLst>
            </p:cNvPr>
            <p:cNvCxnSpPr>
              <a:cxnSpLocks/>
              <a:stCxn id="189" idx="0"/>
              <a:endCxn id="187" idx="4"/>
            </p:cNvCxnSpPr>
            <p:nvPr/>
          </p:nvCxnSpPr>
          <p:spPr>
            <a:xfrm flipV="1">
              <a:off x="2448933" y="-802882"/>
              <a:ext cx="434976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07BDF5C-51E8-6EC9-2FF3-954199E4259C}"/>
                </a:ext>
              </a:extLst>
            </p:cNvPr>
            <p:cNvCxnSpPr>
              <a:cxnSpLocks/>
              <a:stCxn id="190" idx="0"/>
              <a:endCxn id="187" idx="4"/>
            </p:cNvCxnSpPr>
            <p:nvPr/>
          </p:nvCxnSpPr>
          <p:spPr>
            <a:xfrm flipV="1">
              <a:off x="2737858" y="-802882"/>
              <a:ext cx="146051" cy="1258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5" name="Table 194">
            <a:extLst>
              <a:ext uri="{FF2B5EF4-FFF2-40B4-BE49-F238E27FC236}">
                <a16:creationId xmlns:a16="http://schemas.microsoft.com/office/drawing/2014/main" id="{F332FC82-1872-8215-2B87-35A6236EE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592953"/>
              </p:ext>
            </p:extLst>
          </p:nvPr>
        </p:nvGraphicFramePr>
        <p:xfrm>
          <a:off x="2085508" y="1917674"/>
          <a:ext cx="1007804" cy="271102"/>
        </p:xfrm>
        <a:graphic>
          <a:graphicData uri="http://schemas.openxmlformats.org/drawingml/2006/table">
            <a:tbl>
              <a:tblPr/>
              <a:tblGrid>
                <a:gridCol w="251951">
                  <a:extLst>
                    <a:ext uri="{9D8B030D-6E8A-4147-A177-3AD203B41FA5}">
                      <a16:colId xmlns:a16="http://schemas.microsoft.com/office/drawing/2014/main" val="2025130530"/>
                    </a:ext>
                  </a:extLst>
                </a:gridCol>
                <a:gridCol w="251951">
                  <a:extLst>
                    <a:ext uri="{9D8B030D-6E8A-4147-A177-3AD203B41FA5}">
                      <a16:colId xmlns:a16="http://schemas.microsoft.com/office/drawing/2014/main" val="59690903"/>
                    </a:ext>
                  </a:extLst>
                </a:gridCol>
                <a:gridCol w="251951">
                  <a:extLst>
                    <a:ext uri="{9D8B030D-6E8A-4147-A177-3AD203B41FA5}">
                      <a16:colId xmlns:a16="http://schemas.microsoft.com/office/drawing/2014/main" val="2042112321"/>
                    </a:ext>
                  </a:extLst>
                </a:gridCol>
                <a:gridCol w="251951">
                  <a:extLst>
                    <a:ext uri="{9D8B030D-6E8A-4147-A177-3AD203B41FA5}">
                      <a16:colId xmlns:a16="http://schemas.microsoft.com/office/drawing/2014/main" val="3976701726"/>
                    </a:ext>
                  </a:extLst>
                </a:gridCol>
              </a:tblGrid>
              <a:tr h="271102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mpd="sng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90000"/>
                          <a:lumOff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8223"/>
                  </a:ext>
                </a:extLst>
              </a:tr>
            </a:tbl>
          </a:graphicData>
        </a:graphic>
      </p:graphicFrame>
      <p:sp>
        <p:nvSpPr>
          <p:cNvPr id="196" name="Right Bracket 195">
            <a:extLst>
              <a:ext uri="{FF2B5EF4-FFF2-40B4-BE49-F238E27FC236}">
                <a16:creationId xmlns:a16="http://schemas.microsoft.com/office/drawing/2014/main" id="{DD4EA13D-0E5D-BE96-20E1-1E8D3D12DCEA}"/>
              </a:ext>
            </a:extLst>
          </p:cNvPr>
          <p:cNvSpPr/>
          <p:nvPr/>
        </p:nvSpPr>
        <p:spPr>
          <a:xfrm>
            <a:off x="4422882" y="764030"/>
            <a:ext cx="377631" cy="1288581"/>
          </a:xfrm>
          <a:prstGeom prst="rightBracket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E9075F3-21A1-856F-8007-6433AF2EA9D3}"/>
                  </a:ext>
                </a:extLst>
              </p:cNvPr>
              <p:cNvSpPr txBox="1"/>
              <p:nvPr/>
            </p:nvSpPr>
            <p:spPr>
              <a:xfrm>
                <a:off x="2763244" y="1328813"/>
                <a:ext cx="966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" dirty="0"/>
                  <a:t>Neural Network</a:t>
                </a:r>
              </a:p>
              <a:p>
                <a:pPr algn="ctr"/>
                <a:r>
                  <a:rPr lang="en-US" sz="900" dirty="0"/>
                  <a:t>(</a:t>
                </a:r>
                <a14:m>
                  <m:oMath xmlns:m="http://schemas.openxmlformats.org/officeDocument/2006/math">
                    <m:r>
                      <a:rPr lang="en-US" sz="9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900" dirty="0"/>
                  <a:t>-function)</a:t>
                </a:r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4E9075F3-21A1-856F-8007-6433AF2EA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244" y="1328813"/>
                <a:ext cx="966931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>
            <a:extLst>
              <a:ext uri="{FF2B5EF4-FFF2-40B4-BE49-F238E27FC236}">
                <a16:creationId xmlns:a16="http://schemas.microsoft.com/office/drawing/2014/main" id="{EA08E7B3-1EB6-43D7-82C0-486E371EF93B}"/>
              </a:ext>
            </a:extLst>
          </p:cNvPr>
          <p:cNvSpPr txBox="1"/>
          <p:nvPr/>
        </p:nvSpPr>
        <p:spPr>
          <a:xfrm>
            <a:off x="895599" y="976972"/>
            <a:ext cx="9492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Coefficients (</a:t>
            </a:r>
            <a:r>
              <a:rPr lang="el-GR" sz="900" i="1" dirty="0"/>
              <a:t>β</a:t>
            </a:r>
            <a:r>
              <a:rPr lang="en-US" sz="900" dirty="0"/>
              <a:t>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B2127BD-9618-8AFD-1EBA-612ECD9CEC9D}"/>
              </a:ext>
            </a:extLst>
          </p:cNvPr>
          <p:cNvSpPr txBox="1"/>
          <p:nvPr/>
        </p:nvSpPr>
        <p:spPr>
          <a:xfrm>
            <a:off x="2149212" y="2240867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Coefficients (</a:t>
            </a:r>
            <a:r>
              <a:rPr lang="el-GR" sz="900" i="1" dirty="0"/>
              <a:t>γ</a:t>
            </a:r>
            <a:r>
              <a:rPr lang="en-US" sz="900" dirty="0"/>
              <a:t>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6D74D51-C52D-FF17-E63A-A8287D35B87E}"/>
              </a:ext>
            </a:extLst>
          </p:cNvPr>
          <p:cNvSpPr/>
          <p:nvPr/>
        </p:nvSpPr>
        <p:spPr>
          <a:xfrm>
            <a:off x="2033515" y="647972"/>
            <a:ext cx="269875" cy="2698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9344A830-44B8-DCDD-808F-0C980DAA21AC}"/>
              </a:ext>
            </a:extLst>
          </p:cNvPr>
          <p:cNvSpPr/>
          <p:nvPr/>
        </p:nvSpPr>
        <p:spPr>
          <a:xfrm>
            <a:off x="4143933" y="1917674"/>
            <a:ext cx="269875" cy="269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CB1B7F7-0740-2421-C9FA-AA26B31D88BA}"/>
              </a:ext>
            </a:extLst>
          </p:cNvPr>
          <p:cNvSpPr/>
          <p:nvPr/>
        </p:nvSpPr>
        <p:spPr>
          <a:xfrm>
            <a:off x="4143933" y="647972"/>
            <a:ext cx="269875" cy="2698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BED44044-102B-DAA1-1527-B1E682BC307C}"/>
              </a:ext>
            </a:extLst>
          </p:cNvPr>
          <p:cNvCxnSpPr>
            <a:cxnSpLocks/>
          </p:cNvCxnSpPr>
          <p:nvPr/>
        </p:nvCxnSpPr>
        <p:spPr>
          <a:xfrm>
            <a:off x="614032" y="782909"/>
            <a:ext cx="25247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13786E8-9B38-A8E3-81A7-9570B6366890}"/>
              </a:ext>
            </a:extLst>
          </p:cNvPr>
          <p:cNvCxnSpPr>
            <a:cxnSpLocks/>
            <a:stCxn id="59" idx="3"/>
            <a:endCxn id="200" idx="1"/>
          </p:cNvCxnSpPr>
          <p:nvPr/>
        </p:nvCxnSpPr>
        <p:spPr>
          <a:xfrm>
            <a:off x="1874313" y="782909"/>
            <a:ext cx="159202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9A338D2-33DB-C54A-24AD-C068B439B69E}"/>
              </a:ext>
            </a:extLst>
          </p:cNvPr>
          <p:cNvCxnSpPr>
            <a:cxnSpLocks/>
            <a:stCxn id="200" idx="3"/>
            <a:endCxn id="133" idx="4"/>
          </p:cNvCxnSpPr>
          <p:nvPr/>
        </p:nvCxnSpPr>
        <p:spPr>
          <a:xfrm flipV="1">
            <a:off x="2303390" y="782909"/>
            <a:ext cx="206660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F59572E-4900-C4D1-9198-3E6F1C7AB3F9}"/>
              </a:ext>
            </a:extLst>
          </p:cNvPr>
          <p:cNvCxnSpPr>
            <a:cxnSpLocks/>
            <a:stCxn id="138" idx="0"/>
            <a:endCxn id="202" idx="1"/>
          </p:cNvCxnSpPr>
          <p:nvPr/>
        </p:nvCxnSpPr>
        <p:spPr>
          <a:xfrm>
            <a:off x="3934042" y="782909"/>
            <a:ext cx="209891" cy="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4D915FC-59CC-2FEE-705A-86786A76BFAF}"/>
              </a:ext>
            </a:extLst>
          </p:cNvPr>
          <p:cNvCxnSpPr>
            <a:cxnSpLocks/>
            <a:stCxn id="58" idx="3"/>
            <a:endCxn id="195" idx="1"/>
          </p:cNvCxnSpPr>
          <p:nvPr/>
        </p:nvCxnSpPr>
        <p:spPr>
          <a:xfrm>
            <a:off x="613238" y="2053225"/>
            <a:ext cx="147227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C8A6A84-E1FA-6617-3103-A884EC0FD191}"/>
              </a:ext>
            </a:extLst>
          </p:cNvPr>
          <p:cNvCxnSpPr>
            <a:cxnSpLocks/>
            <a:stCxn id="195" idx="3"/>
            <a:endCxn id="201" idx="1"/>
          </p:cNvCxnSpPr>
          <p:nvPr/>
        </p:nvCxnSpPr>
        <p:spPr>
          <a:xfrm flipV="1">
            <a:off x="3093312" y="2052612"/>
            <a:ext cx="1050621" cy="61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8F4FF08-A167-84F8-976E-EE2B8B8CE310}"/>
              </a:ext>
            </a:extLst>
          </p:cNvPr>
          <p:cNvSpPr/>
          <p:nvPr/>
        </p:nvSpPr>
        <p:spPr>
          <a:xfrm>
            <a:off x="5027162" y="1287143"/>
            <a:ext cx="269875" cy="269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87F7703-497D-0910-07FF-74E18CD3FBE8}"/>
              </a:ext>
            </a:extLst>
          </p:cNvPr>
          <p:cNvCxnSpPr>
            <a:cxnSpLocks/>
          </p:cNvCxnSpPr>
          <p:nvPr/>
        </p:nvCxnSpPr>
        <p:spPr>
          <a:xfrm>
            <a:off x="4809587" y="1418198"/>
            <a:ext cx="2085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ED458D74-69FA-1AE0-0602-919867DA3A8B}"/>
              </a:ext>
            </a:extLst>
          </p:cNvPr>
          <p:cNvSpPr txBox="1"/>
          <p:nvPr/>
        </p:nvSpPr>
        <p:spPr>
          <a:xfrm>
            <a:off x="1941466" y="956533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Single</a:t>
            </a:r>
            <a:br>
              <a:rPr lang="en-US" sz="800" dirty="0"/>
            </a:br>
            <a:r>
              <a:rPr lang="en-US" sz="800" dirty="0"/>
              <a:t>Index</a:t>
            </a:r>
            <a:br>
              <a:rPr lang="en-US" sz="800" dirty="0"/>
            </a:br>
            <a:r>
              <a:rPr lang="en-US" sz="800" dirty="0"/>
              <a:t>(</a:t>
            </a:r>
            <a:r>
              <a:rPr lang="el-GR" sz="800" i="1" dirty="0"/>
              <a:t>β</a:t>
            </a:r>
            <a:r>
              <a:rPr lang="en-US" sz="800" i="1" baseline="30000" dirty="0"/>
              <a:t>T</a:t>
            </a:r>
            <a:r>
              <a:rPr lang="en-US" sz="800" i="1" dirty="0"/>
              <a:t>X)</a:t>
            </a:r>
            <a:endParaRPr lang="en-US" sz="800" dirty="0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6515AE7-0C0F-0B51-11BC-99FE95CCEB60}"/>
              </a:ext>
            </a:extLst>
          </p:cNvPr>
          <p:cNvSpPr txBox="1"/>
          <p:nvPr/>
        </p:nvSpPr>
        <p:spPr>
          <a:xfrm>
            <a:off x="4911871" y="1557018"/>
            <a:ext cx="5004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Output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9DF7085-3BDC-E7BE-2562-798A411D09AC}"/>
              </a:ext>
            </a:extLst>
          </p:cNvPr>
          <p:cNvSpPr txBox="1"/>
          <p:nvPr/>
        </p:nvSpPr>
        <p:spPr>
          <a:xfrm>
            <a:off x="4126893" y="2248561"/>
            <a:ext cx="3161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800" i="1" dirty="0"/>
              <a:t>γ</a:t>
            </a:r>
            <a:r>
              <a:rPr lang="en-US" sz="800" i="1" baseline="30000" dirty="0"/>
              <a:t>T</a:t>
            </a:r>
            <a:r>
              <a:rPr lang="en-US" sz="800" i="1" dirty="0"/>
              <a:t>Z</a:t>
            </a:r>
            <a:endParaRPr lang="en-US" sz="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05F856D-C170-F395-4C66-F0418035BCC2}"/>
                  </a:ext>
                </a:extLst>
              </p:cNvPr>
              <p:cNvSpPr txBox="1"/>
              <p:nvPr/>
            </p:nvSpPr>
            <p:spPr>
              <a:xfrm>
                <a:off x="4059854" y="925783"/>
                <a:ext cx="45409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800" dirty="0"/>
                  <a:t>(</a:t>
                </a:r>
                <a:r>
                  <a:rPr lang="el-GR" sz="800" i="1" dirty="0"/>
                  <a:t>β</a:t>
                </a:r>
                <a:r>
                  <a:rPr lang="en-US" sz="800" i="1" baseline="30000" dirty="0"/>
                  <a:t>T</a:t>
                </a:r>
                <a:r>
                  <a:rPr lang="en-US" sz="800" i="1" dirty="0"/>
                  <a:t>X)</a:t>
                </a:r>
                <a:endParaRPr lang="en-US" sz="800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05F856D-C170-F395-4C66-F0418035B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854" y="925783"/>
                <a:ext cx="454099" cy="215444"/>
              </a:xfrm>
              <a:prstGeom prst="rect">
                <a:avLst/>
              </a:prstGeom>
              <a:blipFill>
                <a:blip r:embed="rId3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Oval 214">
            <a:extLst>
              <a:ext uri="{FF2B5EF4-FFF2-40B4-BE49-F238E27FC236}">
                <a16:creationId xmlns:a16="http://schemas.microsoft.com/office/drawing/2014/main" id="{5D34CE35-D08A-5575-E6CF-B073B7D7C725}"/>
              </a:ext>
            </a:extLst>
          </p:cNvPr>
          <p:cNvSpPr/>
          <p:nvPr/>
        </p:nvSpPr>
        <p:spPr>
          <a:xfrm>
            <a:off x="4726408" y="1344093"/>
            <a:ext cx="148210" cy="14821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53115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40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Do, Hyungrok</dc:creator>
  <cp:lastModifiedBy>Do, Hyungrok</cp:lastModifiedBy>
  <cp:revision>9</cp:revision>
  <dcterms:created xsi:type="dcterms:W3CDTF">2025-05-18T21:25:20Z</dcterms:created>
  <dcterms:modified xsi:type="dcterms:W3CDTF">2025-05-18T22:47:53Z</dcterms:modified>
</cp:coreProperties>
</file>