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90" r:id="rId4"/>
    <p:sldId id="260" r:id="rId5"/>
    <p:sldId id="296" r:id="rId6"/>
    <p:sldId id="258" r:id="rId7"/>
    <p:sldId id="306" r:id="rId8"/>
    <p:sldId id="297" r:id="rId9"/>
    <p:sldId id="261" r:id="rId10"/>
    <p:sldId id="262" r:id="rId11"/>
    <p:sldId id="274" r:id="rId12"/>
    <p:sldId id="298" r:id="rId13"/>
    <p:sldId id="299" r:id="rId14"/>
    <p:sldId id="301" r:id="rId15"/>
    <p:sldId id="302" r:id="rId16"/>
    <p:sldId id="303" r:id="rId17"/>
    <p:sldId id="267" r:id="rId18"/>
    <p:sldId id="304" r:id="rId19"/>
    <p:sldId id="305" r:id="rId20"/>
    <p:sldId id="307" r:id="rId21"/>
    <p:sldId id="309" r:id="rId22"/>
    <p:sldId id="308" r:id="rId23"/>
    <p:sldId id="310" r:id="rId24"/>
    <p:sldId id="276" r:id="rId25"/>
    <p:sldId id="279" r:id="rId26"/>
    <p:sldId id="281" r:id="rId27"/>
    <p:sldId id="280" r:id="rId28"/>
    <p:sldId id="282" r:id="rId29"/>
    <p:sldId id="285" r:id="rId30"/>
    <p:sldId id="283" r:id="rId31"/>
    <p:sldId id="287" r:id="rId32"/>
    <p:sldId id="286" r:id="rId33"/>
    <p:sldId id="284" r:id="rId34"/>
    <p:sldId id="288" r:id="rId35"/>
    <p:sldId id="311" r:id="rId36"/>
    <p:sldId id="293" r:id="rId37"/>
    <p:sldId id="291" r:id="rId38"/>
    <p:sldId id="294" r:id="rId39"/>
    <p:sldId id="312" r:id="rId40"/>
    <p:sldId id="313" r:id="rId41"/>
    <p:sldId id="316" r:id="rId42"/>
    <p:sldId id="315" r:id="rId43"/>
    <p:sldId id="314" r:id="rId44"/>
    <p:sldId id="26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ACCD7-E637-4F2F-B5F2-F8C20A96C8A5}" v="951" dt="2019-02-26T07:16:46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BAD16-D980-4C05-AE84-09B6699C514B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C2927-FD04-4D7F-BD88-85E636FAD6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F7E68-F32D-4279-99C0-EB29D02F9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88505-C9C2-410F-88F0-4E3DA10EE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936DFF-178B-46CE-81BC-8E99A8F0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CBB9B-F93D-4C81-B802-F9C5D157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2CF3B-2A11-46B5-92E7-2DA84A5C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5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22C3C-A706-4867-A915-B64B058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7CC82E-F0E9-4386-A60F-D2760CF69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39FC4-A698-43C7-87FD-2768DA12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A34DE-2FA1-48CC-B9F6-FDD88CF9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903C7-AF09-49B2-8735-6744D03C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12115E-E76E-4BF7-BCCE-2CC7EFCD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B0F6E-6AAB-4135-9B16-ABA443FB5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A462E-2F85-4D39-9190-CAA86BAA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61944-85E4-44B6-AB3B-4B708CD7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CCB06-3909-4847-A8A3-49C35F0B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092C9-2DFB-419F-80AD-93E09E00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5DFC3-8910-43E8-A3A9-1D6D9B1C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EADA4-49C0-4EC7-8006-68479166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338CA-3BA6-420E-82FE-FA8A35B8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3110B-73D0-4F0B-8198-D6994817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9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80CEE-75DF-4E8F-A756-7CFB874F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E7D8C-A9D5-46A9-A5C3-84D38D40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E7FAC-CAED-424D-B6E6-0143E2B8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C4F3-95D7-41C6-865F-3D436FA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CD37C-68A8-437D-9F1D-EDF48EBE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7EB8F-AABF-4BAF-BD89-62519B3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828A5-9FC9-45F6-9E69-B33AA7E3E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1747F1-2C2D-486E-A0CA-761598AB9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29478-CD7A-414D-8BB7-98982769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F5405-B0E6-423B-ADD5-3EC4F4D5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6B0D4C-020E-4CDC-B7BD-C18613EC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0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D3865-0D9F-47B8-8507-5C875F54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5EDD8-38F9-4C4A-B2D4-16311497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93F30-05FD-4DA5-839E-7F866F6E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3FF3F0-4557-4CE7-9869-F702B7309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D4FB3-4FF0-45BA-A793-3251134C4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82265-7096-4786-AE0D-069D3FD1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5F94F6-0C88-45EF-9E31-5282E854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8B8161-AAF5-47D1-9087-7EED043A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6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2248F-7A8B-4E06-AC14-A3B8AA7A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45552-986A-4340-AE1D-40FCAC5C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64BC7-3173-4B63-A9E3-F36D3AD6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EE650-C199-40B8-9F9B-10E5B097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99C7A6-002F-415E-8279-24270CBC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45A95F-29DC-4841-827D-096C98B3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D1E3C5-DA91-441D-8AE8-5C40EEB7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3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B334F-A845-422F-9F69-E1F97F29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ED948-05BA-4A5B-B303-77B30A708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F37620-6D7D-4053-9D1E-538814DBF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48444-1150-42A3-BF02-10169D58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7DE41D-033F-4D38-B3EB-E9083A0F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485D5-E65E-450A-BCEC-2A34BF36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E4429-4E23-4B4A-B3FD-84E19C14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FC47D-2FC1-4745-B120-99C280E08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74685-4703-49EA-9D53-CEFE8A76E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7F96F-5C52-4ED3-8857-9C1C0A17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1ABB1D-2356-4D2D-B41D-446797C2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5F5EA-DE13-47EA-9FEF-024E824F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3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EBA8E-C242-47BF-8A8D-E87D626B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14EBE-C3C6-4A5F-98B6-94B397D31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CD8A1-1E82-40DF-B8AB-F5389BD85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65659-15B8-4BC6-89FB-5C82068B1ADD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C44AC-9721-4875-9B38-87365F05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864-0837-40AE-9426-F01262990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8DC07-A6ED-4429-80EA-D6F5A74F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7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s://www.vms.or.kr/main.do" TargetMode="External"/><Relationship Id="rId9" Type="http://schemas.openxmlformats.org/officeDocument/2006/relationships/hyperlink" Target="https://www.1365.go.kr/vols/main.do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2ED808C-245D-4A0E-841D-886EDAA7D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F8450-06D6-4A59-B119-8FCC2F275713}"/>
              </a:ext>
            </a:extLst>
          </p:cNvPr>
          <p:cNvSpPr txBox="1"/>
          <p:nvPr/>
        </p:nvSpPr>
        <p:spPr>
          <a:xfrm>
            <a:off x="3865473" y="2090172"/>
            <a:ext cx="446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00B0F0"/>
                </a:solidFill>
                <a:latin typeface="Noto Sans CJK SC Thin" pitchFamily="34" charset="-127"/>
                <a:ea typeface="Noto Sans CJK SC Thin" pitchFamily="34" charset="-127"/>
              </a:rPr>
              <a:t>봉사 인증 시스템</a:t>
            </a:r>
            <a:endParaRPr lang="en-US" altLang="ko-KR" sz="3200" dirty="0">
              <a:solidFill>
                <a:srgbClr val="00B0F0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40362-FB09-4AC8-B711-27BE16D6CB51}"/>
              </a:ext>
            </a:extLst>
          </p:cNvPr>
          <p:cNvSpPr txBox="1"/>
          <p:nvPr/>
        </p:nvSpPr>
        <p:spPr>
          <a:xfrm>
            <a:off x="3141446" y="2551837"/>
            <a:ext cx="6391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V</a:t>
            </a:r>
            <a:r>
              <a:rPr lang="en-US" altLang="ko-KR" sz="20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olunteer </a:t>
            </a:r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C</a:t>
            </a:r>
            <a:r>
              <a:rPr lang="en-US" altLang="ko-KR" sz="20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ertification </a:t>
            </a:r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S</a:t>
            </a:r>
            <a:r>
              <a:rPr lang="en-US" altLang="ko-KR" sz="20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7A017-8875-437A-9B1A-A5A52D8569E2}"/>
              </a:ext>
            </a:extLst>
          </p:cNvPr>
          <p:cNvSpPr txBox="1"/>
          <p:nvPr/>
        </p:nvSpPr>
        <p:spPr>
          <a:xfrm>
            <a:off x="5211997" y="5750004"/>
            <a:ext cx="176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형 성 재</a:t>
            </a:r>
          </a:p>
        </p:txBody>
      </p:sp>
    </p:spTree>
    <p:extLst>
      <p:ext uri="{BB962C8B-B14F-4D97-AF65-F5344CB8AC3E}">
        <p14:creationId xmlns:p14="http://schemas.microsoft.com/office/powerpoint/2010/main" val="400327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>
            <a:extLst>
              <a:ext uri="{FF2B5EF4-FFF2-40B4-BE49-F238E27FC236}">
                <a16:creationId xmlns:a16="http://schemas.microsoft.com/office/drawing/2014/main" id="{15CB8056-1F1B-44B2-A761-00E2F6D6D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506A1FA-E573-498B-A70D-55123399DE36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A6E46CF-FA50-44F2-9042-C6BD7E55EA6F}"/>
              </a:ext>
            </a:extLst>
          </p:cNvPr>
          <p:cNvSpPr/>
          <p:nvPr/>
        </p:nvSpPr>
        <p:spPr>
          <a:xfrm>
            <a:off x="4594377" y="1859411"/>
            <a:ext cx="2532442" cy="258932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00"/>
              </a:highlight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317D93-6F8C-4187-9A8E-1791D974DDB7}"/>
              </a:ext>
            </a:extLst>
          </p:cNvPr>
          <p:cNvCxnSpPr>
            <a:cxnSpLocks/>
            <a:stCxn id="97" idx="3"/>
            <a:endCxn id="61" idx="1"/>
          </p:cNvCxnSpPr>
          <p:nvPr/>
        </p:nvCxnSpPr>
        <p:spPr>
          <a:xfrm>
            <a:off x="7091952" y="4176791"/>
            <a:ext cx="1764698" cy="15138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53792C8-0E4F-4C7D-9BA0-2D0A2241895E}"/>
              </a:ext>
            </a:extLst>
          </p:cNvPr>
          <p:cNvSpPr/>
          <p:nvPr/>
        </p:nvSpPr>
        <p:spPr>
          <a:xfrm>
            <a:off x="8856650" y="2845333"/>
            <a:ext cx="2532442" cy="269319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4E009C-FC14-46D1-8E68-6589CE6C7AC2}"/>
              </a:ext>
            </a:extLst>
          </p:cNvPr>
          <p:cNvSpPr txBox="1"/>
          <p:nvPr/>
        </p:nvSpPr>
        <p:spPr>
          <a:xfrm>
            <a:off x="7424057" y="3797318"/>
            <a:ext cx="13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B2159DB-E1EC-41F0-8934-98C824C88347}"/>
              </a:ext>
            </a:extLst>
          </p:cNvPr>
          <p:cNvSpPr txBox="1"/>
          <p:nvPr/>
        </p:nvSpPr>
        <p:spPr>
          <a:xfrm>
            <a:off x="9274629" y="3274859"/>
            <a:ext cx="175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_____________</a:t>
            </a:r>
            <a:r>
              <a:rPr lang="ko-KR" altLang="en-US" dirty="0"/>
              <a:t>님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455D2FA-8EB4-4D28-81DF-A75CC4EF0ED9}"/>
              </a:ext>
            </a:extLst>
          </p:cNvPr>
          <p:cNvSpPr/>
          <p:nvPr/>
        </p:nvSpPr>
        <p:spPr>
          <a:xfrm>
            <a:off x="9274629" y="3996331"/>
            <a:ext cx="175558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559FEA3-0E74-4189-8E56-62D07D2FD751}"/>
              </a:ext>
            </a:extLst>
          </p:cNvPr>
          <p:cNvSpPr/>
          <p:nvPr/>
        </p:nvSpPr>
        <p:spPr>
          <a:xfrm>
            <a:off x="9274629" y="4676958"/>
            <a:ext cx="1755586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F788999-512F-47BF-B499-62E5D24B9B94}"/>
              </a:ext>
            </a:extLst>
          </p:cNvPr>
          <p:cNvSpPr/>
          <p:nvPr/>
        </p:nvSpPr>
        <p:spPr>
          <a:xfrm>
            <a:off x="4379069" y="1400403"/>
            <a:ext cx="2715092" cy="61698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94440D8-05DC-45DE-962B-E76A206BBB02}"/>
              </a:ext>
            </a:extLst>
          </p:cNvPr>
          <p:cNvSpPr/>
          <p:nvPr/>
        </p:nvSpPr>
        <p:spPr>
          <a:xfrm>
            <a:off x="8794876" y="1421124"/>
            <a:ext cx="2715092" cy="61698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1E17E91-B93E-42A4-83B8-C12E70652E1D}"/>
              </a:ext>
            </a:extLst>
          </p:cNvPr>
          <p:cNvCxnSpPr>
            <a:cxnSpLocks/>
            <a:stCxn id="98" idx="3"/>
            <a:endCxn id="71" idx="1"/>
          </p:cNvCxnSpPr>
          <p:nvPr/>
        </p:nvCxnSpPr>
        <p:spPr>
          <a:xfrm>
            <a:off x="7082439" y="1720621"/>
            <a:ext cx="1712437" cy="899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74EC540-56D7-4807-99EB-322E826B876A}"/>
              </a:ext>
            </a:extLst>
          </p:cNvPr>
          <p:cNvSpPr txBox="1"/>
          <p:nvPr/>
        </p:nvSpPr>
        <p:spPr>
          <a:xfrm>
            <a:off x="7428999" y="1286340"/>
            <a:ext cx="13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시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A18BB9-9FFA-4294-93F6-68642267CC3B}"/>
              </a:ext>
            </a:extLst>
          </p:cNvPr>
          <p:cNvSpPr txBox="1"/>
          <p:nvPr/>
        </p:nvSpPr>
        <p:spPr>
          <a:xfrm>
            <a:off x="8865356" y="1475899"/>
            <a:ext cx="175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__________</a:t>
            </a:r>
            <a:r>
              <a:rPr lang="ko-KR" altLang="en-US" dirty="0"/>
              <a:t>님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05535B7-AD2C-4845-B751-4B6BB4A048C9}"/>
              </a:ext>
            </a:extLst>
          </p:cNvPr>
          <p:cNvSpPr/>
          <p:nvPr/>
        </p:nvSpPr>
        <p:spPr>
          <a:xfrm>
            <a:off x="10238014" y="1486337"/>
            <a:ext cx="1151077" cy="3515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EA5FE4F-3AE3-46AD-B33D-8F1E7D10E185}"/>
              </a:ext>
            </a:extLst>
          </p:cNvPr>
          <p:cNvSpPr/>
          <p:nvPr/>
        </p:nvSpPr>
        <p:spPr>
          <a:xfrm>
            <a:off x="378781" y="1302888"/>
            <a:ext cx="6748038" cy="4953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내용 개체 틀 4">
            <a:extLst>
              <a:ext uri="{FF2B5EF4-FFF2-40B4-BE49-F238E27FC236}">
                <a16:creationId xmlns:a16="http://schemas.microsoft.com/office/drawing/2014/main" id="{BBFD0185-DAA8-4AE2-9EA4-D1D3ECEB1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77" y="1346602"/>
            <a:ext cx="2176037" cy="978218"/>
          </a:xfr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E753556-CAA1-4FDA-9AC8-5178EDD7A08C}"/>
              </a:ext>
            </a:extLst>
          </p:cNvPr>
          <p:cNvSpPr/>
          <p:nvPr/>
        </p:nvSpPr>
        <p:spPr>
          <a:xfrm>
            <a:off x="4594377" y="155838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6F1F26D-556D-47BA-A4B9-DE20C6DBFBAB}"/>
              </a:ext>
            </a:extLst>
          </p:cNvPr>
          <p:cNvSpPr/>
          <p:nvPr/>
        </p:nvSpPr>
        <p:spPr>
          <a:xfrm>
            <a:off x="5877269" y="1558382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2C2F8DA-D4BB-436A-8D49-93750B2B2A82}"/>
              </a:ext>
            </a:extLst>
          </p:cNvPr>
          <p:cNvGrpSpPr/>
          <p:nvPr/>
        </p:nvGrpSpPr>
        <p:grpSpPr>
          <a:xfrm>
            <a:off x="378781" y="2133222"/>
            <a:ext cx="6748038" cy="655093"/>
            <a:chOff x="5193757" y="1009936"/>
            <a:chExt cx="6748038" cy="655093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756B188-D400-4656-99B0-7F4D33EE3651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897DEB7-4735-4FBA-A972-368636348976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74F4E3-878A-45D1-A953-1E6622165EBF}"/>
              </a:ext>
            </a:extLst>
          </p:cNvPr>
          <p:cNvSpPr/>
          <p:nvPr/>
        </p:nvSpPr>
        <p:spPr>
          <a:xfrm>
            <a:off x="666877" y="3102196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76E0D99-68FB-479D-9427-143E91A27ED4}"/>
              </a:ext>
            </a:extLst>
          </p:cNvPr>
          <p:cNvSpPr/>
          <p:nvPr/>
        </p:nvSpPr>
        <p:spPr>
          <a:xfrm>
            <a:off x="2522973" y="3102196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12DD69-BBF9-4C35-93EF-1B5F997B9B06}"/>
              </a:ext>
            </a:extLst>
          </p:cNvPr>
          <p:cNvSpPr/>
          <p:nvPr/>
        </p:nvSpPr>
        <p:spPr>
          <a:xfrm>
            <a:off x="666877" y="4165014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75979B0-1834-411D-867A-B329250BEE88}"/>
              </a:ext>
            </a:extLst>
          </p:cNvPr>
          <p:cNvSpPr/>
          <p:nvPr/>
        </p:nvSpPr>
        <p:spPr>
          <a:xfrm>
            <a:off x="2522973" y="4165014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4396054-01F5-41CC-BB9D-2F66C9E48B79}"/>
              </a:ext>
            </a:extLst>
          </p:cNvPr>
          <p:cNvSpPr/>
          <p:nvPr/>
        </p:nvSpPr>
        <p:spPr>
          <a:xfrm>
            <a:off x="4821840" y="3163613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7A1EF2B-A6D9-4140-9352-711353CC9400}"/>
              </a:ext>
            </a:extLst>
          </p:cNvPr>
          <p:cNvSpPr/>
          <p:nvPr/>
        </p:nvSpPr>
        <p:spPr>
          <a:xfrm>
            <a:off x="4821840" y="3658198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A534DCC-1C78-4BD2-AE72-4FE565A4D1AA}"/>
              </a:ext>
            </a:extLst>
          </p:cNvPr>
          <p:cNvSpPr/>
          <p:nvPr/>
        </p:nvSpPr>
        <p:spPr>
          <a:xfrm>
            <a:off x="4821840" y="4152783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A29F47F9-FA65-4375-BB25-1D405943C7FB}"/>
              </a:ext>
            </a:extLst>
          </p:cNvPr>
          <p:cNvSpPr/>
          <p:nvPr/>
        </p:nvSpPr>
        <p:spPr>
          <a:xfrm>
            <a:off x="4821840" y="4816730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1894669-FE94-4354-8F08-E80308DC4565}"/>
              </a:ext>
            </a:extLst>
          </p:cNvPr>
          <p:cNvSpPr/>
          <p:nvPr/>
        </p:nvSpPr>
        <p:spPr>
          <a:xfrm>
            <a:off x="5907618" y="4816730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C1625B4-5010-46BB-A19B-B4572D012A26}"/>
              </a:ext>
            </a:extLst>
          </p:cNvPr>
          <p:cNvGrpSpPr/>
          <p:nvPr/>
        </p:nvGrpSpPr>
        <p:grpSpPr>
          <a:xfrm>
            <a:off x="562245" y="5502593"/>
            <a:ext cx="2006221" cy="649247"/>
            <a:chOff x="5377221" y="4508264"/>
            <a:chExt cx="2006221" cy="769183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1F94965-083F-4384-ABE5-051AC20752D2}"/>
                </a:ext>
              </a:extLst>
            </p:cNvPr>
            <p:cNvSpPr/>
            <p:nvPr/>
          </p:nvSpPr>
          <p:spPr>
            <a:xfrm>
              <a:off x="5377221" y="4508264"/>
              <a:ext cx="2006221" cy="7691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ko-KR" altLang="en-US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AE759F9-0CE9-456B-A919-BA0BB788B640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8ABF313-D4B2-4BDF-91A5-3073084FA7AB}"/>
              </a:ext>
            </a:extLst>
          </p:cNvPr>
          <p:cNvGrpSpPr/>
          <p:nvPr/>
        </p:nvGrpSpPr>
        <p:grpSpPr>
          <a:xfrm>
            <a:off x="4929528" y="5502601"/>
            <a:ext cx="2006221" cy="649242"/>
            <a:chOff x="9744504" y="4508266"/>
            <a:chExt cx="2006221" cy="76917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E758CCD-F4A3-4EED-92A3-227FEDBCEB60}"/>
                </a:ext>
              </a:extLst>
            </p:cNvPr>
            <p:cNvSpPr/>
            <p:nvPr/>
          </p:nvSpPr>
          <p:spPr>
            <a:xfrm>
              <a:off x="9744504" y="4508266"/>
              <a:ext cx="2006221" cy="769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B39F31F-4C86-4E69-A4E5-C68332009C19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5E691B-9958-4707-88A3-9D636D5040F4}"/>
              </a:ext>
            </a:extLst>
          </p:cNvPr>
          <p:cNvGrpSpPr/>
          <p:nvPr/>
        </p:nvGrpSpPr>
        <p:grpSpPr>
          <a:xfrm>
            <a:off x="2765578" y="5496750"/>
            <a:ext cx="2006221" cy="655093"/>
            <a:chOff x="7580554" y="4502417"/>
            <a:chExt cx="2006221" cy="215184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57B53A3-FA6E-4742-8E9E-EFEF7DBC1E5A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8437A90-290E-4EC7-A520-11E37FA361F1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5536792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7BE5CE9-AA50-4DDB-A854-00521D5F9E8E}"/>
              </a:ext>
            </a:extLst>
          </p:cNvPr>
          <p:cNvSpPr/>
          <p:nvPr/>
        </p:nvSpPr>
        <p:spPr>
          <a:xfrm>
            <a:off x="4559510" y="2882127"/>
            <a:ext cx="2532442" cy="258932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8212A3FB-FEA0-439C-B595-5B127317C706}"/>
              </a:ext>
            </a:extLst>
          </p:cNvPr>
          <p:cNvSpPr/>
          <p:nvPr/>
        </p:nvSpPr>
        <p:spPr>
          <a:xfrm>
            <a:off x="4367347" y="1412127"/>
            <a:ext cx="2715092" cy="616988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A3416C5-509F-4DC3-8AB5-23ABB4AB4DD0}"/>
              </a:ext>
            </a:extLst>
          </p:cNvPr>
          <p:cNvGrpSpPr/>
          <p:nvPr/>
        </p:nvGrpSpPr>
        <p:grpSpPr>
          <a:xfrm>
            <a:off x="127213" y="1449425"/>
            <a:ext cx="4754581" cy="5194300"/>
            <a:chOff x="-1756626" y="1"/>
            <a:chExt cx="4754581" cy="51943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E1C888A-21CF-40D2-AB80-275F3365A1E8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내용 개체 틀 4">
              <a:extLst>
                <a:ext uri="{FF2B5EF4-FFF2-40B4-BE49-F238E27FC236}">
                  <a16:creationId xmlns:a16="http://schemas.microsoft.com/office/drawing/2014/main" id="{303E7510-DE38-4FD4-ACF5-F6547242D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A30CA52-02C4-4E91-AF68-A81672D1883B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753902B-A825-45DB-8EA8-CD10B09282CA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1D48CB9-719C-4799-8726-FA1D729A974B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6E8CF9E-6CAA-4AAB-A4D8-B19ED6F7B2B4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2E2B96B-EF46-4698-913B-39B58098820C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80AAF4-F333-4268-BC52-87A6A3FC6399}"/>
              </a:ext>
            </a:extLst>
          </p:cNvPr>
          <p:cNvSpPr txBox="1"/>
          <p:nvPr/>
        </p:nvSpPr>
        <p:spPr>
          <a:xfrm>
            <a:off x="1181100" y="2759729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ID </a:t>
            </a:r>
            <a:r>
              <a:rPr lang="ko-KR" altLang="en-US" dirty="0"/>
              <a:t>찾기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8FE5B6-DD45-4939-860F-4278C079A16D}"/>
              </a:ext>
            </a:extLst>
          </p:cNvPr>
          <p:cNvSpPr txBox="1"/>
          <p:nvPr/>
        </p:nvSpPr>
        <p:spPr>
          <a:xfrm>
            <a:off x="1235160" y="459363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PW </a:t>
            </a:r>
            <a:r>
              <a:rPr lang="ko-KR" altLang="en-US" dirty="0"/>
              <a:t>찾기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B4B6105-22B8-431D-AC8D-C1C97B34F950}"/>
              </a:ext>
            </a:extLst>
          </p:cNvPr>
          <p:cNvSpPr/>
          <p:nvPr/>
        </p:nvSpPr>
        <p:spPr>
          <a:xfrm>
            <a:off x="1463154" y="3337773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6F422E-5738-4002-8265-0583CFA02F1C}"/>
              </a:ext>
            </a:extLst>
          </p:cNvPr>
          <p:cNvSpPr txBox="1"/>
          <p:nvPr/>
        </p:nvSpPr>
        <p:spPr>
          <a:xfrm>
            <a:off x="430600" y="3320393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이름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F274DDA-9EED-47C6-B449-098B4FF60013}"/>
              </a:ext>
            </a:extLst>
          </p:cNvPr>
          <p:cNvSpPr/>
          <p:nvPr/>
        </p:nvSpPr>
        <p:spPr>
          <a:xfrm>
            <a:off x="1463154" y="3804148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D14550-5A41-4921-B750-B8B5DB4C9484}"/>
              </a:ext>
            </a:extLst>
          </p:cNvPr>
          <p:cNvSpPr txBox="1"/>
          <p:nvPr/>
        </p:nvSpPr>
        <p:spPr>
          <a:xfrm>
            <a:off x="430600" y="3786768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45FBF78-AF53-41F3-991B-D738C9DD46C2}"/>
              </a:ext>
            </a:extLst>
          </p:cNvPr>
          <p:cNvSpPr/>
          <p:nvPr/>
        </p:nvSpPr>
        <p:spPr>
          <a:xfrm>
            <a:off x="3607567" y="3295707"/>
            <a:ext cx="1022592" cy="86039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</a:p>
          <a:p>
            <a:pPr algn="ctr"/>
            <a:r>
              <a:rPr lang="ko-KR" altLang="en-US" dirty="0"/>
              <a:t>찾기</a:t>
            </a:r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DCC6BB-F772-42EC-92AA-C932D41904FA}"/>
              </a:ext>
            </a:extLst>
          </p:cNvPr>
          <p:cNvCxnSpPr/>
          <p:nvPr/>
        </p:nvCxnSpPr>
        <p:spPr>
          <a:xfrm>
            <a:off x="250205" y="4569227"/>
            <a:ext cx="45007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F403AF7-D65B-40CC-A098-BE2840F85E54}"/>
              </a:ext>
            </a:extLst>
          </p:cNvPr>
          <p:cNvSpPr/>
          <p:nvPr/>
        </p:nvSpPr>
        <p:spPr>
          <a:xfrm>
            <a:off x="1420007" y="564811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12D1F2D-0AEE-4983-88D0-1C29E34EC219}"/>
              </a:ext>
            </a:extLst>
          </p:cNvPr>
          <p:cNvSpPr txBox="1"/>
          <p:nvPr/>
        </p:nvSpPr>
        <p:spPr>
          <a:xfrm>
            <a:off x="387453" y="5630739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이름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23D2CD21-CAFB-4DA5-B317-E27F7441A61C}"/>
              </a:ext>
            </a:extLst>
          </p:cNvPr>
          <p:cNvSpPr/>
          <p:nvPr/>
        </p:nvSpPr>
        <p:spPr>
          <a:xfrm>
            <a:off x="1420007" y="61144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0C042F-4EC5-4144-840F-31B93A85FF8C}"/>
              </a:ext>
            </a:extLst>
          </p:cNvPr>
          <p:cNvSpPr txBox="1"/>
          <p:nvPr/>
        </p:nvSpPr>
        <p:spPr>
          <a:xfrm>
            <a:off x="387453" y="6097114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09AF446-C579-4CCA-9805-6BC33B018D9E}"/>
              </a:ext>
            </a:extLst>
          </p:cNvPr>
          <p:cNvSpPr/>
          <p:nvPr/>
        </p:nvSpPr>
        <p:spPr>
          <a:xfrm>
            <a:off x="1420007" y="513995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742B15-7E31-4FFB-B18A-3C9BE2D7C9B5}"/>
              </a:ext>
            </a:extLst>
          </p:cNvPr>
          <p:cNvSpPr txBox="1"/>
          <p:nvPr/>
        </p:nvSpPr>
        <p:spPr>
          <a:xfrm>
            <a:off x="387453" y="5122579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26202AB-A181-4B73-8FD6-BC45A5E7CEE5}"/>
              </a:ext>
            </a:extLst>
          </p:cNvPr>
          <p:cNvSpPr/>
          <p:nvPr/>
        </p:nvSpPr>
        <p:spPr>
          <a:xfrm>
            <a:off x="3635498" y="5122578"/>
            <a:ext cx="994660" cy="134386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 </a:t>
            </a:r>
          </a:p>
          <a:p>
            <a:pPr algn="ctr"/>
            <a:r>
              <a:rPr lang="ko-KR" altLang="en-US" dirty="0"/>
              <a:t>찾기</a:t>
            </a:r>
            <a:endParaRPr lang="en-US" altLang="ko-KR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7F40A5-E586-4E1E-AD55-5E2ECE4A7C01}"/>
              </a:ext>
            </a:extLst>
          </p:cNvPr>
          <p:cNvSpPr/>
          <p:nvPr/>
        </p:nvSpPr>
        <p:spPr>
          <a:xfrm>
            <a:off x="5193757" y="519569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내용 개체 틀 4">
            <a:extLst>
              <a:ext uri="{FF2B5EF4-FFF2-40B4-BE49-F238E27FC236}">
                <a16:creationId xmlns:a16="http://schemas.microsoft.com/office/drawing/2014/main" id="{0773EF11-E793-460D-93F7-E8277550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563283"/>
            <a:ext cx="2176037" cy="978218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92F1FD0-1724-486A-854B-10ABDBDD5D48}"/>
              </a:ext>
            </a:extLst>
          </p:cNvPr>
          <p:cNvSpPr/>
          <p:nvPr/>
        </p:nvSpPr>
        <p:spPr>
          <a:xfrm>
            <a:off x="9409353" y="77506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4B14CF8-8995-4F3D-8777-8452B68178A9}"/>
              </a:ext>
            </a:extLst>
          </p:cNvPr>
          <p:cNvSpPr/>
          <p:nvPr/>
        </p:nvSpPr>
        <p:spPr>
          <a:xfrm>
            <a:off x="10692245" y="77506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7C3ED1-9228-4BE0-88A2-1503311DE011}"/>
              </a:ext>
            </a:extLst>
          </p:cNvPr>
          <p:cNvGrpSpPr/>
          <p:nvPr/>
        </p:nvGrpSpPr>
        <p:grpSpPr>
          <a:xfrm>
            <a:off x="5193757" y="1349903"/>
            <a:ext cx="6748038" cy="655093"/>
            <a:chOff x="5193757" y="1009936"/>
            <a:chExt cx="6748038" cy="65509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C9713B-4FD0-4283-83D2-2D1B62339D81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A1AF7AE-5A5D-4252-B3DB-78DD6068005A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6F3FAF-6D80-422E-A2D0-94BF7A3B8DE5}"/>
              </a:ext>
            </a:extLst>
          </p:cNvPr>
          <p:cNvSpPr/>
          <p:nvPr/>
        </p:nvSpPr>
        <p:spPr>
          <a:xfrm>
            <a:off x="5481853" y="2318877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701AD40-2CE9-4B32-8538-25F47DFA797A}"/>
              </a:ext>
            </a:extLst>
          </p:cNvPr>
          <p:cNvSpPr/>
          <p:nvPr/>
        </p:nvSpPr>
        <p:spPr>
          <a:xfrm>
            <a:off x="7337949" y="2318877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0C9796-F3AE-4D07-A050-CEDB1E9B1E3B}"/>
              </a:ext>
            </a:extLst>
          </p:cNvPr>
          <p:cNvSpPr/>
          <p:nvPr/>
        </p:nvSpPr>
        <p:spPr>
          <a:xfrm>
            <a:off x="5481853" y="3381695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5AC3DCA-DE7F-47CE-AACB-4A69A0E29CD7}"/>
              </a:ext>
            </a:extLst>
          </p:cNvPr>
          <p:cNvSpPr/>
          <p:nvPr/>
        </p:nvSpPr>
        <p:spPr>
          <a:xfrm>
            <a:off x="7337949" y="3381695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7BD3E1-0DB3-422B-95B1-93773A1083AF}"/>
              </a:ext>
            </a:extLst>
          </p:cNvPr>
          <p:cNvSpPr/>
          <p:nvPr/>
        </p:nvSpPr>
        <p:spPr>
          <a:xfrm>
            <a:off x="9636816" y="23802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C43D97D-DC90-4CD2-A6DE-A8ADBE883310}"/>
              </a:ext>
            </a:extLst>
          </p:cNvPr>
          <p:cNvSpPr/>
          <p:nvPr/>
        </p:nvSpPr>
        <p:spPr>
          <a:xfrm>
            <a:off x="9636816" y="287487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C97355C-216B-4426-965B-E03688AD5B36}"/>
              </a:ext>
            </a:extLst>
          </p:cNvPr>
          <p:cNvSpPr/>
          <p:nvPr/>
        </p:nvSpPr>
        <p:spPr>
          <a:xfrm>
            <a:off x="9636816" y="3369464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1290A07-7564-4BD4-8F06-7447F630B712}"/>
              </a:ext>
            </a:extLst>
          </p:cNvPr>
          <p:cNvSpPr/>
          <p:nvPr/>
        </p:nvSpPr>
        <p:spPr>
          <a:xfrm>
            <a:off x="9636816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A6AB1-F32E-43AF-BE46-DA4937071C64}"/>
              </a:ext>
            </a:extLst>
          </p:cNvPr>
          <p:cNvSpPr/>
          <p:nvPr/>
        </p:nvSpPr>
        <p:spPr>
          <a:xfrm>
            <a:off x="10722594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5622006-D0D1-4341-97BE-3FCD6123F09A}"/>
              </a:ext>
            </a:extLst>
          </p:cNvPr>
          <p:cNvGrpSpPr/>
          <p:nvPr/>
        </p:nvGrpSpPr>
        <p:grpSpPr>
          <a:xfrm>
            <a:off x="5377221" y="4719278"/>
            <a:ext cx="2006221" cy="1816317"/>
            <a:chOff x="5377221" y="4508264"/>
            <a:chExt cx="2006221" cy="215184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9B3BE54-1434-4CDD-AAFD-439FCFB026F8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279BC7B-524D-484C-A387-A7E38DDF91BF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9AD26C-FF7F-455E-A8B9-0BEFF6D0CD5A}"/>
              </a:ext>
            </a:extLst>
          </p:cNvPr>
          <p:cNvGrpSpPr/>
          <p:nvPr/>
        </p:nvGrpSpPr>
        <p:grpSpPr>
          <a:xfrm>
            <a:off x="9744504" y="4719279"/>
            <a:ext cx="2006221" cy="1816317"/>
            <a:chOff x="9744504" y="4508265"/>
            <a:chExt cx="2006221" cy="215184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C1665F5-A827-4761-97F2-F5608A79AE18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D6F3933-3FAE-46CB-B48C-3F602FAE62B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C9ACFD3-BFCD-446A-9DE8-209FA906B6ED}"/>
              </a:ext>
            </a:extLst>
          </p:cNvPr>
          <p:cNvGrpSpPr/>
          <p:nvPr/>
        </p:nvGrpSpPr>
        <p:grpSpPr>
          <a:xfrm>
            <a:off x="7580554" y="4713431"/>
            <a:ext cx="2006221" cy="1816317"/>
            <a:chOff x="7580554" y="4502417"/>
            <a:chExt cx="2006221" cy="215184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32C244-C6AD-4663-AA88-6ED19B565703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26BAA3A-4F4E-4170-9764-64A019C8C6C7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6D8F46B-B58F-43C6-98DD-4A0147439359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829672" y="4297668"/>
            <a:ext cx="5892922" cy="33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379D3FA-2CC8-414A-99F7-8127B533B16C}"/>
              </a:ext>
            </a:extLst>
          </p:cNvPr>
          <p:cNvSpPr/>
          <p:nvPr/>
        </p:nvSpPr>
        <p:spPr>
          <a:xfrm>
            <a:off x="10722594" y="4061408"/>
            <a:ext cx="984701" cy="472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1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7F40A5-E586-4E1E-AD55-5E2ECE4A7C01}"/>
              </a:ext>
            </a:extLst>
          </p:cNvPr>
          <p:cNvSpPr/>
          <p:nvPr/>
        </p:nvSpPr>
        <p:spPr>
          <a:xfrm>
            <a:off x="5193757" y="519569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내용 개체 틀 4">
            <a:extLst>
              <a:ext uri="{FF2B5EF4-FFF2-40B4-BE49-F238E27FC236}">
                <a16:creationId xmlns:a16="http://schemas.microsoft.com/office/drawing/2014/main" id="{0773EF11-E793-460D-93F7-E8277550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563283"/>
            <a:ext cx="2176037" cy="978218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92F1FD0-1724-486A-854B-10ABDBDD5D48}"/>
              </a:ext>
            </a:extLst>
          </p:cNvPr>
          <p:cNvSpPr/>
          <p:nvPr/>
        </p:nvSpPr>
        <p:spPr>
          <a:xfrm>
            <a:off x="9409353" y="77506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4B14CF8-8995-4F3D-8777-8452B68178A9}"/>
              </a:ext>
            </a:extLst>
          </p:cNvPr>
          <p:cNvSpPr/>
          <p:nvPr/>
        </p:nvSpPr>
        <p:spPr>
          <a:xfrm>
            <a:off x="10692245" y="77506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7C3ED1-9228-4BE0-88A2-1503311DE011}"/>
              </a:ext>
            </a:extLst>
          </p:cNvPr>
          <p:cNvGrpSpPr/>
          <p:nvPr/>
        </p:nvGrpSpPr>
        <p:grpSpPr>
          <a:xfrm>
            <a:off x="5193757" y="1349903"/>
            <a:ext cx="6748038" cy="655093"/>
            <a:chOff x="5193757" y="1009936"/>
            <a:chExt cx="6748038" cy="65509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C9713B-4FD0-4283-83D2-2D1B62339D81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A1AF7AE-5A5D-4252-B3DB-78DD6068005A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6F3FAF-6D80-422E-A2D0-94BF7A3B8DE5}"/>
              </a:ext>
            </a:extLst>
          </p:cNvPr>
          <p:cNvSpPr/>
          <p:nvPr/>
        </p:nvSpPr>
        <p:spPr>
          <a:xfrm>
            <a:off x="5481853" y="2318877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701AD40-2CE9-4B32-8538-25F47DFA797A}"/>
              </a:ext>
            </a:extLst>
          </p:cNvPr>
          <p:cNvSpPr/>
          <p:nvPr/>
        </p:nvSpPr>
        <p:spPr>
          <a:xfrm>
            <a:off x="7337949" y="2318877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0C9796-F3AE-4D07-A050-CEDB1E9B1E3B}"/>
              </a:ext>
            </a:extLst>
          </p:cNvPr>
          <p:cNvSpPr/>
          <p:nvPr/>
        </p:nvSpPr>
        <p:spPr>
          <a:xfrm>
            <a:off x="5481853" y="3381695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5AC3DCA-DE7F-47CE-AACB-4A69A0E29CD7}"/>
              </a:ext>
            </a:extLst>
          </p:cNvPr>
          <p:cNvSpPr/>
          <p:nvPr/>
        </p:nvSpPr>
        <p:spPr>
          <a:xfrm>
            <a:off x="7337949" y="3381695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7BD3E1-0DB3-422B-95B1-93773A1083AF}"/>
              </a:ext>
            </a:extLst>
          </p:cNvPr>
          <p:cNvSpPr/>
          <p:nvPr/>
        </p:nvSpPr>
        <p:spPr>
          <a:xfrm>
            <a:off x="9636816" y="23802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C43D97D-DC90-4CD2-A6DE-A8ADBE883310}"/>
              </a:ext>
            </a:extLst>
          </p:cNvPr>
          <p:cNvSpPr/>
          <p:nvPr/>
        </p:nvSpPr>
        <p:spPr>
          <a:xfrm>
            <a:off x="9636816" y="287487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C97355C-216B-4426-965B-E03688AD5B36}"/>
              </a:ext>
            </a:extLst>
          </p:cNvPr>
          <p:cNvSpPr/>
          <p:nvPr/>
        </p:nvSpPr>
        <p:spPr>
          <a:xfrm>
            <a:off x="9636816" y="3369464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1290A07-7564-4BD4-8F06-7447F630B712}"/>
              </a:ext>
            </a:extLst>
          </p:cNvPr>
          <p:cNvSpPr/>
          <p:nvPr/>
        </p:nvSpPr>
        <p:spPr>
          <a:xfrm>
            <a:off x="9636816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A6AB1-F32E-43AF-BE46-DA4937071C64}"/>
              </a:ext>
            </a:extLst>
          </p:cNvPr>
          <p:cNvSpPr/>
          <p:nvPr/>
        </p:nvSpPr>
        <p:spPr>
          <a:xfrm>
            <a:off x="10722594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5622006-D0D1-4341-97BE-3FCD6123F09A}"/>
              </a:ext>
            </a:extLst>
          </p:cNvPr>
          <p:cNvGrpSpPr/>
          <p:nvPr/>
        </p:nvGrpSpPr>
        <p:grpSpPr>
          <a:xfrm>
            <a:off x="5377221" y="4719278"/>
            <a:ext cx="2006221" cy="1816317"/>
            <a:chOff x="5377221" y="4508264"/>
            <a:chExt cx="2006221" cy="215184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9B3BE54-1434-4CDD-AAFD-439FCFB026F8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279BC7B-524D-484C-A387-A7E38DDF91BF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9AD26C-FF7F-455E-A8B9-0BEFF6D0CD5A}"/>
              </a:ext>
            </a:extLst>
          </p:cNvPr>
          <p:cNvGrpSpPr/>
          <p:nvPr/>
        </p:nvGrpSpPr>
        <p:grpSpPr>
          <a:xfrm>
            <a:off x="9744504" y="4719279"/>
            <a:ext cx="2006221" cy="1816317"/>
            <a:chOff x="9744504" y="4508265"/>
            <a:chExt cx="2006221" cy="215184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C1665F5-A827-4761-97F2-F5608A79AE18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D6F3933-3FAE-46CB-B48C-3F602FAE62B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C9ACFD3-BFCD-446A-9DE8-209FA906B6ED}"/>
              </a:ext>
            </a:extLst>
          </p:cNvPr>
          <p:cNvGrpSpPr/>
          <p:nvPr/>
        </p:nvGrpSpPr>
        <p:grpSpPr>
          <a:xfrm>
            <a:off x="7580554" y="4713431"/>
            <a:ext cx="2006221" cy="1816317"/>
            <a:chOff x="7580554" y="4502417"/>
            <a:chExt cx="2006221" cy="215184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32C244-C6AD-4663-AA88-6ED19B565703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26BAA3A-4F4E-4170-9764-64A019C8C6C7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EA242C64-BC04-445F-85DA-B132E01A9F62}"/>
              </a:ext>
            </a:extLst>
          </p:cNvPr>
          <p:cNvGrpSpPr/>
          <p:nvPr/>
        </p:nvGrpSpPr>
        <p:grpSpPr>
          <a:xfrm>
            <a:off x="127213" y="1348159"/>
            <a:ext cx="4754581" cy="5194300"/>
            <a:chOff x="-1756626" y="1"/>
            <a:chExt cx="4754581" cy="5194300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847A20-2837-40DE-8778-005EF997A876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5" name="내용 개체 틀 4">
              <a:extLst>
                <a:ext uri="{FF2B5EF4-FFF2-40B4-BE49-F238E27FC236}">
                  <a16:creationId xmlns:a16="http://schemas.microsoft.com/office/drawing/2014/main" id="{21B24A48-5C69-4865-BCD8-1A977AF59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E771AB9-A5B3-4C75-96E8-258A1130B4AE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38F80FFA-1294-4E9F-804B-4D1AA0843480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107970F-7BF1-42B3-9D03-966C2C2FDCB4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E50A00-8A38-46D7-8412-35B2C478B59E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59C2B61A-FA75-4620-A96B-9FAE4BD309E3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3782862C-588F-49B8-AB0F-E866C4BD29B2}"/>
              </a:ext>
            </a:extLst>
          </p:cNvPr>
          <p:cNvSpPr/>
          <p:nvPr/>
        </p:nvSpPr>
        <p:spPr>
          <a:xfrm>
            <a:off x="1539692" y="3403786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17A67D34-C86A-4982-89ED-F7F9E1D09BFA}"/>
              </a:ext>
            </a:extLst>
          </p:cNvPr>
          <p:cNvSpPr/>
          <p:nvPr/>
        </p:nvSpPr>
        <p:spPr>
          <a:xfrm>
            <a:off x="1539692" y="3898371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1051F40-7902-4FB4-A7DC-66D04FB80E44}"/>
              </a:ext>
            </a:extLst>
          </p:cNvPr>
          <p:cNvSpPr/>
          <p:nvPr/>
        </p:nvSpPr>
        <p:spPr>
          <a:xfrm>
            <a:off x="1539692" y="4392956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pic>
        <p:nvPicPr>
          <p:cNvPr id="104" name="내용 개체 틀 4">
            <a:extLst>
              <a:ext uri="{FF2B5EF4-FFF2-40B4-BE49-F238E27FC236}">
                <a16:creationId xmlns:a16="http://schemas.microsoft.com/office/drawing/2014/main" id="{8B998F3B-8E26-40BA-AE7E-F2FF04C76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05" y="2593993"/>
            <a:ext cx="1728595" cy="777074"/>
          </a:xfrm>
          <a:prstGeom prst="rect">
            <a:avLst/>
          </a:prstGeom>
        </p:spPr>
      </p:pic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84E78966-0941-4B3A-965F-04F3AA54931E}"/>
              </a:ext>
            </a:extLst>
          </p:cNvPr>
          <p:cNvSpPr/>
          <p:nvPr/>
        </p:nvSpPr>
        <p:spPr>
          <a:xfrm>
            <a:off x="1190908" y="5181970"/>
            <a:ext cx="138586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B020C3D-CDD1-48D2-BA2E-29D01FD0E905}"/>
              </a:ext>
            </a:extLst>
          </p:cNvPr>
          <p:cNvSpPr/>
          <p:nvPr/>
        </p:nvSpPr>
        <p:spPr>
          <a:xfrm>
            <a:off x="2787217" y="5181971"/>
            <a:ext cx="1385862" cy="32754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 </a:t>
            </a:r>
            <a:r>
              <a:rPr lang="ko-KR" altLang="en-US" sz="1400" dirty="0"/>
              <a:t>찾기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3EBE7F9-B471-4C11-BA84-40A8AAFA0CCA}"/>
              </a:ext>
            </a:extLst>
          </p:cNvPr>
          <p:cNvSpPr/>
          <p:nvPr/>
        </p:nvSpPr>
        <p:spPr>
          <a:xfrm>
            <a:off x="9395732" y="770830"/>
            <a:ext cx="1146411" cy="3275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A1A8FF0D-560D-4306-A405-F6E89BB684BB}"/>
              </a:ext>
            </a:extLst>
          </p:cNvPr>
          <p:cNvCxnSpPr>
            <a:cxnSpLocks/>
            <a:stCxn id="142" idx="1"/>
          </p:cNvCxnSpPr>
          <p:nvPr/>
        </p:nvCxnSpPr>
        <p:spPr>
          <a:xfrm flipH="1">
            <a:off x="4854052" y="934604"/>
            <a:ext cx="4541680" cy="4135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FC6EAD7-6C40-4CC3-AA14-66A24BED72D2}"/>
              </a:ext>
            </a:extLst>
          </p:cNvPr>
          <p:cNvSpPr/>
          <p:nvPr/>
        </p:nvSpPr>
        <p:spPr>
          <a:xfrm>
            <a:off x="9623196" y="3359833"/>
            <a:ext cx="2035078" cy="472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1E61282C-D6EA-4F2C-A2D3-DDF4CE1A9FE4}"/>
              </a:ext>
            </a:extLst>
          </p:cNvPr>
          <p:cNvCxnSpPr>
            <a:cxnSpLocks/>
            <a:stCxn id="144" idx="1"/>
          </p:cNvCxnSpPr>
          <p:nvPr/>
        </p:nvCxnSpPr>
        <p:spPr>
          <a:xfrm flipH="1" flipV="1">
            <a:off x="4868174" y="3588987"/>
            <a:ext cx="4755022" cy="71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415F7A8-4FFF-4FFC-9DAE-E463EBB97B99}"/>
              </a:ext>
            </a:extLst>
          </p:cNvPr>
          <p:cNvSpPr/>
          <p:nvPr/>
        </p:nvSpPr>
        <p:spPr>
          <a:xfrm>
            <a:off x="6361780" y="2691105"/>
            <a:ext cx="2667000" cy="8836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r>
              <a:rPr lang="ko-KR" altLang="en-US" dirty="0"/>
              <a:t>와 </a:t>
            </a:r>
            <a:r>
              <a:rPr lang="en-US" altLang="ko-KR" dirty="0"/>
              <a:t>PW</a:t>
            </a:r>
            <a:r>
              <a:rPr lang="ko-KR" altLang="en-US" dirty="0"/>
              <a:t>가 틀리거나</a:t>
            </a:r>
            <a:endParaRPr lang="en-US" altLang="ko-KR" dirty="0"/>
          </a:p>
          <a:p>
            <a:pPr algn="ctr"/>
            <a:r>
              <a:rPr lang="ko-KR" altLang="en-US" dirty="0"/>
              <a:t>아무것도 입력하지 않고 로그인을 눌렀을 때</a:t>
            </a:r>
          </a:p>
        </p:txBody>
      </p:sp>
    </p:spTree>
    <p:extLst>
      <p:ext uri="{BB962C8B-B14F-4D97-AF65-F5344CB8AC3E}">
        <p14:creationId xmlns:p14="http://schemas.microsoft.com/office/powerpoint/2010/main" val="3758122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7F40A5-E586-4E1E-AD55-5E2ECE4A7C01}"/>
              </a:ext>
            </a:extLst>
          </p:cNvPr>
          <p:cNvSpPr/>
          <p:nvPr/>
        </p:nvSpPr>
        <p:spPr>
          <a:xfrm>
            <a:off x="5193757" y="519569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내용 개체 틀 4">
            <a:extLst>
              <a:ext uri="{FF2B5EF4-FFF2-40B4-BE49-F238E27FC236}">
                <a16:creationId xmlns:a16="http://schemas.microsoft.com/office/drawing/2014/main" id="{0773EF11-E793-460D-93F7-E8277550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563283"/>
            <a:ext cx="2176037" cy="978218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92F1FD0-1724-486A-854B-10ABDBDD5D48}"/>
              </a:ext>
            </a:extLst>
          </p:cNvPr>
          <p:cNvSpPr/>
          <p:nvPr/>
        </p:nvSpPr>
        <p:spPr>
          <a:xfrm>
            <a:off x="9409353" y="77506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4B14CF8-8995-4F3D-8777-8452B68178A9}"/>
              </a:ext>
            </a:extLst>
          </p:cNvPr>
          <p:cNvSpPr/>
          <p:nvPr/>
        </p:nvSpPr>
        <p:spPr>
          <a:xfrm>
            <a:off x="10692245" y="77506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7C3ED1-9228-4BE0-88A2-1503311DE011}"/>
              </a:ext>
            </a:extLst>
          </p:cNvPr>
          <p:cNvGrpSpPr/>
          <p:nvPr/>
        </p:nvGrpSpPr>
        <p:grpSpPr>
          <a:xfrm>
            <a:off x="5193757" y="1349903"/>
            <a:ext cx="6748038" cy="655093"/>
            <a:chOff x="5193757" y="1009936"/>
            <a:chExt cx="6748038" cy="65509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C9713B-4FD0-4283-83D2-2D1B62339D81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A1AF7AE-5A5D-4252-B3DB-78DD6068005A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6F3FAF-6D80-422E-A2D0-94BF7A3B8DE5}"/>
              </a:ext>
            </a:extLst>
          </p:cNvPr>
          <p:cNvSpPr/>
          <p:nvPr/>
        </p:nvSpPr>
        <p:spPr>
          <a:xfrm>
            <a:off x="5481853" y="2318877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701AD40-2CE9-4B32-8538-25F47DFA797A}"/>
              </a:ext>
            </a:extLst>
          </p:cNvPr>
          <p:cNvSpPr/>
          <p:nvPr/>
        </p:nvSpPr>
        <p:spPr>
          <a:xfrm>
            <a:off x="7337949" y="2318877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0C9796-F3AE-4D07-A050-CEDB1E9B1E3B}"/>
              </a:ext>
            </a:extLst>
          </p:cNvPr>
          <p:cNvSpPr/>
          <p:nvPr/>
        </p:nvSpPr>
        <p:spPr>
          <a:xfrm>
            <a:off x="5481853" y="3381695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5AC3DCA-DE7F-47CE-AACB-4A69A0E29CD7}"/>
              </a:ext>
            </a:extLst>
          </p:cNvPr>
          <p:cNvSpPr/>
          <p:nvPr/>
        </p:nvSpPr>
        <p:spPr>
          <a:xfrm>
            <a:off x="7337949" y="3381695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7BD3E1-0DB3-422B-95B1-93773A1083AF}"/>
              </a:ext>
            </a:extLst>
          </p:cNvPr>
          <p:cNvSpPr/>
          <p:nvPr/>
        </p:nvSpPr>
        <p:spPr>
          <a:xfrm>
            <a:off x="9636816" y="23802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C43D97D-DC90-4CD2-A6DE-A8ADBE883310}"/>
              </a:ext>
            </a:extLst>
          </p:cNvPr>
          <p:cNvSpPr/>
          <p:nvPr/>
        </p:nvSpPr>
        <p:spPr>
          <a:xfrm>
            <a:off x="9636816" y="287487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C97355C-216B-4426-965B-E03688AD5B36}"/>
              </a:ext>
            </a:extLst>
          </p:cNvPr>
          <p:cNvSpPr/>
          <p:nvPr/>
        </p:nvSpPr>
        <p:spPr>
          <a:xfrm>
            <a:off x="9636816" y="3369464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1290A07-7564-4BD4-8F06-7447F630B712}"/>
              </a:ext>
            </a:extLst>
          </p:cNvPr>
          <p:cNvSpPr/>
          <p:nvPr/>
        </p:nvSpPr>
        <p:spPr>
          <a:xfrm>
            <a:off x="9636816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A6AB1-F32E-43AF-BE46-DA4937071C64}"/>
              </a:ext>
            </a:extLst>
          </p:cNvPr>
          <p:cNvSpPr/>
          <p:nvPr/>
        </p:nvSpPr>
        <p:spPr>
          <a:xfrm>
            <a:off x="10722594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5622006-D0D1-4341-97BE-3FCD6123F09A}"/>
              </a:ext>
            </a:extLst>
          </p:cNvPr>
          <p:cNvGrpSpPr/>
          <p:nvPr/>
        </p:nvGrpSpPr>
        <p:grpSpPr>
          <a:xfrm>
            <a:off x="5377221" y="4719278"/>
            <a:ext cx="2006221" cy="1816317"/>
            <a:chOff x="5377221" y="4508264"/>
            <a:chExt cx="2006221" cy="215184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9B3BE54-1434-4CDD-AAFD-439FCFB026F8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279BC7B-524D-484C-A387-A7E38DDF91BF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9AD26C-FF7F-455E-A8B9-0BEFF6D0CD5A}"/>
              </a:ext>
            </a:extLst>
          </p:cNvPr>
          <p:cNvGrpSpPr/>
          <p:nvPr/>
        </p:nvGrpSpPr>
        <p:grpSpPr>
          <a:xfrm>
            <a:off x="9744504" y="4719279"/>
            <a:ext cx="2006221" cy="1816317"/>
            <a:chOff x="9744504" y="4508265"/>
            <a:chExt cx="2006221" cy="215184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C1665F5-A827-4761-97F2-F5608A79AE18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D6F3933-3FAE-46CB-B48C-3F602FAE62B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C9ACFD3-BFCD-446A-9DE8-209FA906B6ED}"/>
              </a:ext>
            </a:extLst>
          </p:cNvPr>
          <p:cNvGrpSpPr/>
          <p:nvPr/>
        </p:nvGrpSpPr>
        <p:grpSpPr>
          <a:xfrm>
            <a:off x="7580554" y="4713431"/>
            <a:ext cx="2006221" cy="1816317"/>
            <a:chOff x="7580554" y="4502417"/>
            <a:chExt cx="2006221" cy="215184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32C244-C6AD-4663-AA88-6ED19B565703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26BAA3A-4F4E-4170-9764-64A019C8C6C7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B76FDD5-5D02-4CB1-95C0-9A5B09BE8554}"/>
              </a:ext>
            </a:extLst>
          </p:cNvPr>
          <p:cNvSpPr/>
          <p:nvPr/>
        </p:nvSpPr>
        <p:spPr>
          <a:xfrm>
            <a:off x="9637725" y="4028821"/>
            <a:ext cx="949300" cy="4969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954ED1CF-91D6-4BBB-81E2-888B6AAD2F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4881794" y="4277276"/>
            <a:ext cx="475593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C5FB7EC-22A3-4195-9932-B7A67D6F84BE}"/>
              </a:ext>
            </a:extLst>
          </p:cNvPr>
          <p:cNvSpPr/>
          <p:nvPr/>
        </p:nvSpPr>
        <p:spPr>
          <a:xfrm>
            <a:off x="10692245" y="781004"/>
            <a:ext cx="1146411" cy="3275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91E3586-22C5-43E9-86F0-9F5DC326B8A2}"/>
              </a:ext>
            </a:extLst>
          </p:cNvPr>
          <p:cNvCxnSpPr>
            <a:cxnSpLocks/>
            <a:stCxn id="134" idx="1"/>
          </p:cNvCxnSpPr>
          <p:nvPr/>
        </p:nvCxnSpPr>
        <p:spPr>
          <a:xfrm flipH="1">
            <a:off x="4881794" y="944778"/>
            <a:ext cx="5810451" cy="4181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A5B51BD-C95F-41C4-A3FA-5AC0F1A7698E}"/>
              </a:ext>
            </a:extLst>
          </p:cNvPr>
          <p:cNvGrpSpPr/>
          <p:nvPr/>
        </p:nvGrpSpPr>
        <p:grpSpPr>
          <a:xfrm>
            <a:off x="127213" y="1320471"/>
            <a:ext cx="4754581" cy="5194300"/>
            <a:chOff x="-1756626" y="1"/>
            <a:chExt cx="4754581" cy="5194300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AFAF778-404C-4970-91AC-6851DD0E1B69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내용 개체 틀 4">
              <a:extLst>
                <a:ext uri="{FF2B5EF4-FFF2-40B4-BE49-F238E27FC236}">
                  <a16:creationId xmlns:a16="http://schemas.microsoft.com/office/drawing/2014/main" id="{6FAF16C7-D966-4016-A874-708C638B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65B2E45D-29BD-4A89-8AD2-7C1D5359E888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5219AAA-128D-4166-A79E-81EE8D6D169F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0418CB3-752F-4717-85F7-5D4E4CE517B2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02F1620-6BD1-4DC3-B490-D2A6F2B21131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964675F7-19CC-4D16-BF93-7DB76D52E7D9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E8C4908E-9765-4673-85AF-A2F7D2F860DE}"/>
              </a:ext>
            </a:extLst>
          </p:cNvPr>
          <p:cNvSpPr/>
          <p:nvPr/>
        </p:nvSpPr>
        <p:spPr>
          <a:xfrm>
            <a:off x="1694857" y="3118857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EA8C729-EDFA-4A81-AAE8-DBF98602022E}"/>
              </a:ext>
            </a:extLst>
          </p:cNvPr>
          <p:cNvSpPr txBox="1"/>
          <p:nvPr/>
        </p:nvSpPr>
        <p:spPr>
          <a:xfrm>
            <a:off x="1316220" y="2630057"/>
            <a:ext cx="276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회원가입 정보입력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0A85699-B189-47E7-839F-11203D731D1F}"/>
              </a:ext>
            </a:extLst>
          </p:cNvPr>
          <p:cNvSpPr txBox="1"/>
          <p:nvPr/>
        </p:nvSpPr>
        <p:spPr>
          <a:xfrm>
            <a:off x="662303" y="3101477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아이디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A6DDB5F1-4349-4DA9-A736-6EE56F4A1A5A}"/>
              </a:ext>
            </a:extLst>
          </p:cNvPr>
          <p:cNvSpPr/>
          <p:nvPr/>
        </p:nvSpPr>
        <p:spPr>
          <a:xfrm>
            <a:off x="1694857" y="3565040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D70071-C8CA-496C-A279-2BD1F1254D6D}"/>
              </a:ext>
            </a:extLst>
          </p:cNvPr>
          <p:cNvSpPr txBox="1"/>
          <p:nvPr/>
        </p:nvSpPr>
        <p:spPr>
          <a:xfrm>
            <a:off x="381000" y="3547660"/>
            <a:ext cx="120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패스워드</a:t>
            </a:r>
            <a:endParaRPr lang="ko-KR" altLang="en-US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AA238E10-31E0-4E56-BB03-990465BF5A4D}"/>
              </a:ext>
            </a:extLst>
          </p:cNvPr>
          <p:cNvSpPr/>
          <p:nvPr/>
        </p:nvSpPr>
        <p:spPr>
          <a:xfrm>
            <a:off x="1694858" y="4098566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9C9E380-F958-46A1-984A-F20698FBAC9A}"/>
              </a:ext>
            </a:extLst>
          </p:cNvPr>
          <p:cNvSpPr txBox="1"/>
          <p:nvPr/>
        </p:nvSpPr>
        <p:spPr>
          <a:xfrm>
            <a:off x="662304" y="4081186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이름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092C1C1C-7688-4501-B962-E849CA8CE8F6}"/>
              </a:ext>
            </a:extLst>
          </p:cNvPr>
          <p:cNvSpPr/>
          <p:nvPr/>
        </p:nvSpPr>
        <p:spPr>
          <a:xfrm>
            <a:off x="1694858" y="4615741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B7C446-9172-4947-97F1-D9B50BCA3E36}"/>
              </a:ext>
            </a:extLst>
          </p:cNvPr>
          <p:cNvSpPr txBox="1"/>
          <p:nvPr/>
        </p:nvSpPr>
        <p:spPr>
          <a:xfrm>
            <a:off x="662304" y="4598361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Email</a:t>
            </a:r>
            <a:endParaRPr lang="ko-KR" altLang="en-US" dirty="0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CF0167AD-7516-4E5D-B113-984EA9536BDC}"/>
              </a:ext>
            </a:extLst>
          </p:cNvPr>
          <p:cNvSpPr/>
          <p:nvPr/>
        </p:nvSpPr>
        <p:spPr>
          <a:xfrm>
            <a:off x="1694858" y="5125742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90925A3-2913-4C6F-B761-D45C45D7D605}"/>
              </a:ext>
            </a:extLst>
          </p:cNvPr>
          <p:cNvSpPr txBox="1"/>
          <p:nvPr/>
        </p:nvSpPr>
        <p:spPr>
          <a:xfrm>
            <a:off x="441276" y="5108362"/>
            <a:ext cx="114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전화번호</a:t>
            </a:r>
            <a:endParaRPr lang="ko-KR" altLang="en-US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F40279C6-43D8-4776-8D6D-E67EEED43030}"/>
              </a:ext>
            </a:extLst>
          </p:cNvPr>
          <p:cNvSpPr/>
          <p:nvPr/>
        </p:nvSpPr>
        <p:spPr>
          <a:xfrm>
            <a:off x="1694858" y="5647792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EEE31B5-8D91-41AA-96BB-75A671FC33E9}"/>
              </a:ext>
            </a:extLst>
          </p:cNvPr>
          <p:cNvSpPr txBox="1"/>
          <p:nvPr/>
        </p:nvSpPr>
        <p:spPr>
          <a:xfrm>
            <a:off x="662304" y="5630412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주소</a:t>
            </a: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D3C0543F-2F63-4AE9-B01B-FF13CDEF1FBE}"/>
              </a:ext>
            </a:extLst>
          </p:cNvPr>
          <p:cNvSpPr/>
          <p:nvPr/>
        </p:nvSpPr>
        <p:spPr>
          <a:xfrm>
            <a:off x="824913" y="6074087"/>
            <a:ext cx="1613487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94BAB147-3000-4B48-A16D-A8367508A0FA}"/>
              </a:ext>
            </a:extLst>
          </p:cNvPr>
          <p:cNvSpPr/>
          <p:nvPr/>
        </p:nvSpPr>
        <p:spPr>
          <a:xfrm>
            <a:off x="2660590" y="6066430"/>
            <a:ext cx="1613487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  <a:endParaRPr lang="en-US" altLang="ko-KR" dirty="0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E776475-7203-4711-AD8E-000CA9D7BAEA}"/>
              </a:ext>
            </a:extLst>
          </p:cNvPr>
          <p:cNvSpPr/>
          <p:nvPr/>
        </p:nvSpPr>
        <p:spPr>
          <a:xfrm>
            <a:off x="3835439" y="3118441"/>
            <a:ext cx="915548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중복검사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169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7F40A5-E586-4E1E-AD55-5E2ECE4A7C01}"/>
              </a:ext>
            </a:extLst>
          </p:cNvPr>
          <p:cNvSpPr/>
          <p:nvPr/>
        </p:nvSpPr>
        <p:spPr>
          <a:xfrm>
            <a:off x="5193757" y="519569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내용 개체 틀 4">
            <a:extLst>
              <a:ext uri="{FF2B5EF4-FFF2-40B4-BE49-F238E27FC236}">
                <a16:creationId xmlns:a16="http://schemas.microsoft.com/office/drawing/2014/main" id="{0773EF11-E793-460D-93F7-E8277550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563283"/>
            <a:ext cx="2176037" cy="978218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92F1FD0-1724-486A-854B-10ABDBDD5D48}"/>
              </a:ext>
            </a:extLst>
          </p:cNvPr>
          <p:cNvSpPr/>
          <p:nvPr/>
        </p:nvSpPr>
        <p:spPr>
          <a:xfrm>
            <a:off x="9409353" y="77506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4B14CF8-8995-4F3D-8777-8452B68178A9}"/>
              </a:ext>
            </a:extLst>
          </p:cNvPr>
          <p:cNvSpPr/>
          <p:nvPr/>
        </p:nvSpPr>
        <p:spPr>
          <a:xfrm>
            <a:off x="10692245" y="77506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7C3ED1-9228-4BE0-88A2-1503311DE011}"/>
              </a:ext>
            </a:extLst>
          </p:cNvPr>
          <p:cNvGrpSpPr/>
          <p:nvPr/>
        </p:nvGrpSpPr>
        <p:grpSpPr>
          <a:xfrm>
            <a:off x="5193757" y="1349903"/>
            <a:ext cx="6748038" cy="655093"/>
            <a:chOff x="5193757" y="1009936"/>
            <a:chExt cx="6748038" cy="65509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C9713B-4FD0-4283-83D2-2D1B62339D81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A1AF7AE-5A5D-4252-B3DB-78DD6068005A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6F3FAF-6D80-422E-A2D0-94BF7A3B8DE5}"/>
              </a:ext>
            </a:extLst>
          </p:cNvPr>
          <p:cNvSpPr/>
          <p:nvPr/>
        </p:nvSpPr>
        <p:spPr>
          <a:xfrm>
            <a:off x="5481853" y="2318877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701AD40-2CE9-4B32-8538-25F47DFA797A}"/>
              </a:ext>
            </a:extLst>
          </p:cNvPr>
          <p:cNvSpPr/>
          <p:nvPr/>
        </p:nvSpPr>
        <p:spPr>
          <a:xfrm>
            <a:off x="7337949" y="2318877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0C9796-F3AE-4D07-A050-CEDB1E9B1E3B}"/>
              </a:ext>
            </a:extLst>
          </p:cNvPr>
          <p:cNvSpPr/>
          <p:nvPr/>
        </p:nvSpPr>
        <p:spPr>
          <a:xfrm>
            <a:off x="5481853" y="3381695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5AC3DCA-DE7F-47CE-AACB-4A69A0E29CD7}"/>
              </a:ext>
            </a:extLst>
          </p:cNvPr>
          <p:cNvSpPr/>
          <p:nvPr/>
        </p:nvSpPr>
        <p:spPr>
          <a:xfrm>
            <a:off x="7337949" y="3381695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7BD3E1-0DB3-422B-95B1-93773A1083AF}"/>
              </a:ext>
            </a:extLst>
          </p:cNvPr>
          <p:cNvSpPr/>
          <p:nvPr/>
        </p:nvSpPr>
        <p:spPr>
          <a:xfrm>
            <a:off x="9636816" y="23802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C43D97D-DC90-4CD2-A6DE-A8ADBE883310}"/>
              </a:ext>
            </a:extLst>
          </p:cNvPr>
          <p:cNvSpPr/>
          <p:nvPr/>
        </p:nvSpPr>
        <p:spPr>
          <a:xfrm>
            <a:off x="9636816" y="287487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C97355C-216B-4426-965B-E03688AD5B36}"/>
              </a:ext>
            </a:extLst>
          </p:cNvPr>
          <p:cNvSpPr/>
          <p:nvPr/>
        </p:nvSpPr>
        <p:spPr>
          <a:xfrm>
            <a:off x="9636816" y="3369464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1290A07-7564-4BD4-8F06-7447F630B712}"/>
              </a:ext>
            </a:extLst>
          </p:cNvPr>
          <p:cNvSpPr/>
          <p:nvPr/>
        </p:nvSpPr>
        <p:spPr>
          <a:xfrm>
            <a:off x="9636816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A6AB1-F32E-43AF-BE46-DA4937071C64}"/>
              </a:ext>
            </a:extLst>
          </p:cNvPr>
          <p:cNvSpPr/>
          <p:nvPr/>
        </p:nvSpPr>
        <p:spPr>
          <a:xfrm>
            <a:off x="10722594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5622006-D0D1-4341-97BE-3FCD6123F09A}"/>
              </a:ext>
            </a:extLst>
          </p:cNvPr>
          <p:cNvGrpSpPr/>
          <p:nvPr/>
        </p:nvGrpSpPr>
        <p:grpSpPr>
          <a:xfrm>
            <a:off x="5377221" y="4719278"/>
            <a:ext cx="2006221" cy="1816317"/>
            <a:chOff x="5377221" y="4508264"/>
            <a:chExt cx="2006221" cy="215184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9B3BE54-1434-4CDD-AAFD-439FCFB026F8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279BC7B-524D-484C-A387-A7E38DDF91BF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9AD26C-FF7F-455E-A8B9-0BEFF6D0CD5A}"/>
              </a:ext>
            </a:extLst>
          </p:cNvPr>
          <p:cNvGrpSpPr/>
          <p:nvPr/>
        </p:nvGrpSpPr>
        <p:grpSpPr>
          <a:xfrm>
            <a:off x="9744504" y="4719279"/>
            <a:ext cx="2006221" cy="1816317"/>
            <a:chOff x="9744504" y="4508265"/>
            <a:chExt cx="2006221" cy="215184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C1665F5-A827-4761-97F2-F5608A79AE18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D6F3933-3FAE-46CB-B48C-3F602FAE62B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C9ACFD3-BFCD-446A-9DE8-209FA906B6ED}"/>
              </a:ext>
            </a:extLst>
          </p:cNvPr>
          <p:cNvGrpSpPr/>
          <p:nvPr/>
        </p:nvGrpSpPr>
        <p:grpSpPr>
          <a:xfrm>
            <a:off x="7580554" y="4713431"/>
            <a:ext cx="2006221" cy="1816317"/>
            <a:chOff x="7580554" y="4502417"/>
            <a:chExt cx="2006221" cy="215184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32C244-C6AD-4663-AA88-6ED19B565703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26BAA3A-4F4E-4170-9764-64A019C8C6C7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68A7BAE-1710-498B-ACA0-33F5ADEA46CF}"/>
              </a:ext>
            </a:extLst>
          </p:cNvPr>
          <p:cNvGrpSpPr/>
          <p:nvPr/>
        </p:nvGrpSpPr>
        <p:grpSpPr>
          <a:xfrm>
            <a:off x="138936" y="1379086"/>
            <a:ext cx="4754581" cy="5194300"/>
            <a:chOff x="-1756626" y="1"/>
            <a:chExt cx="4754581" cy="51943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09688D-3D90-4828-B098-CB9444F0F5D3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내용 개체 틀 4">
              <a:extLst>
                <a:ext uri="{FF2B5EF4-FFF2-40B4-BE49-F238E27FC236}">
                  <a16:creationId xmlns:a16="http://schemas.microsoft.com/office/drawing/2014/main" id="{4259A697-E4A1-4685-A62D-C7FFA1E73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13C8C77-ADC6-4635-A9CA-DA9CCC362E65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8E1590A1-A754-45CA-A811-53B5AAAE700F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1C971CB-8C99-4CAF-ACBC-E98F6870F646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E00A5BA-0361-404D-9B4A-E6B6285ABF5C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B135494-BD0C-4AD8-A51C-85CF99C917BC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FA5CA4A-CBD6-4256-BEBA-07883193C1E5}"/>
              </a:ext>
            </a:extLst>
          </p:cNvPr>
          <p:cNvSpPr txBox="1"/>
          <p:nvPr/>
        </p:nvSpPr>
        <p:spPr>
          <a:xfrm>
            <a:off x="481622" y="2750807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모집중인 봉사</a:t>
            </a:r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F1E1E2-5D83-4433-8233-69AAFB17860C}"/>
              </a:ext>
            </a:extLst>
          </p:cNvPr>
          <p:cNvSpPr/>
          <p:nvPr/>
        </p:nvSpPr>
        <p:spPr>
          <a:xfrm>
            <a:off x="261927" y="4108879"/>
            <a:ext cx="4495112" cy="20582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3973EE-A758-490C-9D30-DFA4C70C01F0}"/>
              </a:ext>
            </a:extLst>
          </p:cNvPr>
          <p:cNvSpPr txBox="1"/>
          <p:nvPr/>
        </p:nvSpPr>
        <p:spPr>
          <a:xfrm>
            <a:off x="1675423" y="6230591"/>
            <a:ext cx="197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② ③ ④ 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1CEE6E-0E63-46DA-AB65-259CC1043819}"/>
              </a:ext>
            </a:extLst>
          </p:cNvPr>
          <p:cNvSpPr/>
          <p:nvPr/>
        </p:nvSpPr>
        <p:spPr>
          <a:xfrm>
            <a:off x="261928" y="4108879"/>
            <a:ext cx="4500778" cy="478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번호       제목       봉사기관 봉사일 시간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F7AE6C7-BE6E-4F42-990D-E886126DA463}"/>
              </a:ext>
            </a:extLst>
          </p:cNvPr>
          <p:cNvCxnSpPr/>
          <p:nvPr/>
        </p:nvCxnSpPr>
        <p:spPr>
          <a:xfrm>
            <a:off x="1103923" y="4107861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46F6452-28C6-4D52-8839-C2DC92D0CDDC}"/>
              </a:ext>
            </a:extLst>
          </p:cNvPr>
          <p:cNvCxnSpPr/>
          <p:nvPr/>
        </p:nvCxnSpPr>
        <p:spPr>
          <a:xfrm>
            <a:off x="2196123" y="4107861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85C54D2-18E2-4B9C-816B-65E132A40F8F}"/>
              </a:ext>
            </a:extLst>
          </p:cNvPr>
          <p:cNvCxnSpPr/>
          <p:nvPr/>
        </p:nvCxnSpPr>
        <p:spPr>
          <a:xfrm>
            <a:off x="3351823" y="4107861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DC9DCB0-DCB9-48DE-B4F5-F7091F509A2E}"/>
              </a:ext>
            </a:extLst>
          </p:cNvPr>
          <p:cNvCxnSpPr/>
          <p:nvPr/>
        </p:nvCxnSpPr>
        <p:spPr>
          <a:xfrm>
            <a:off x="4126523" y="4107861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D4902FE-F1F4-45CE-9995-43F696204D21}"/>
              </a:ext>
            </a:extLst>
          </p:cNvPr>
          <p:cNvSpPr/>
          <p:nvPr/>
        </p:nvSpPr>
        <p:spPr>
          <a:xfrm>
            <a:off x="1490066" y="3495035"/>
            <a:ext cx="2235200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1A8D4D8-4B0A-4ECD-92DA-6953BD9DCA88}"/>
              </a:ext>
            </a:extLst>
          </p:cNvPr>
          <p:cNvSpPr/>
          <p:nvPr/>
        </p:nvSpPr>
        <p:spPr>
          <a:xfrm>
            <a:off x="3872126" y="3494017"/>
            <a:ext cx="833936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B66C5C-3D1B-4F9B-BE17-9C506C3F256B}"/>
              </a:ext>
            </a:extLst>
          </p:cNvPr>
          <p:cNvSpPr/>
          <p:nvPr/>
        </p:nvSpPr>
        <p:spPr>
          <a:xfrm>
            <a:off x="289868" y="3494017"/>
            <a:ext cx="113669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  ▼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F8D75C-AE99-4028-A2DA-CE0AD8E8C05C}"/>
              </a:ext>
            </a:extLst>
          </p:cNvPr>
          <p:cNvSpPr/>
          <p:nvPr/>
        </p:nvSpPr>
        <p:spPr>
          <a:xfrm>
            <a:off x="289868" y="3862547"/>
            <a:ext cx="1136698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봉사기관</a:t>
            </a:r>
            <a:endParaRPr lang="en-US" altLang="ko-KR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B5662F1-E722-4E4E-9124-34EBE0F013D9}"/>
              </a:ext>
            </a:extLst>
          </p:cNvPr>
          <p:cNvSpPr/>
          <p:nvPr/>
        </p:nvSpPr>
        <p:spPr>
          <a:xfrm>
            <a:off x="5481853" y="2349421"/>
            <a:ext cx="1856096" cy="10628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D06E52A-59E1-4897-BEE2-2D0207D9E1DB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4881794" y="2865875"/>
            <a:ext cx="600059" cy="14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830B76-C6DC-4976-9E72-A7963A1C89EB}"/>
              </a:ext>
            </a:extLst>
          </p:cNvPr>
          <p:cNvSpPr/>
          <p:nvPr/>
        </p:nvSpPr>
        <p:spPr>
          <a:xfrm>
            <a:off x="7589473" y="4713431"/>
            <a:ext cx="1997301" cy="18163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F6B9C22-360F-4564-96DD-0D0D0D6D5FCC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893517" y="5621590"/>
            <a:ext cx="2695956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23E4193-6DF0-4921-A6BC-DFD132EDE4B4}"/>
              </a:ext>
            </a:extLst>
          </p:cNvPr>
          <p:cNvSpPr/>
          <p:nvPr/>
        </p:nvSpPr>
        <p:spPr>
          <a:xfrm>
            <a:off x="5481853" y="3412241"/>
            <a:ext cx="1856096" cy="10628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CCAAC89-C1CA-4FBC-A06F-4F1ADC4CFEEE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881794" y="3943651"/>
            <a:ext cx="6000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9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7F40A5-E586-4E1E-AD55-5E2ECE4A7C01}"/>
              </a:ext>
            </a:extLst>
          </p:cNvPr>
          <p:cNvSpPr/>
          <p:nvPr/>
        </p:nvSpPr>
        <p:spPr>
          <a:xfrm>
            <a:off x="5193757" y="519569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내용 개체 틀 4">
            <a:extLst>
              <a:ext uri="{FF2B5EF4-FFF2-40B4-BE49-F238E27FC236}">
                <a16:creationId xmlns:a16="http://schemas.microsoft.com/office/drawing/2014/main" id="{0773EF11-E793-460D-93F7-E8277550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563283"/>
            <a:ext cx="2176037" cy="978218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92F1FD0-1724-486A-854B-10ABDBDD5D48}"/>
              </a:ext>
            </a:extLst>
          </p:cNvPr>
          <p:cNvSpPr/>
          <p:nvPr/>
        </p:nvSpPr>
        <p:spPr>
          <a:xfrm>
            <a:off x="9409353" y="77506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4B14CF8-8995-4F3D-8777-8452B68178A9}"/>
              </a:ext>
            </a:extLst>
          </p:cNvPr>
          <p:cNvSpPr/>
          <p:nvPr/>
        </p:nvSpPr>
        <p:spPr>
          <a:xfrm>
            <a:off x="10692245" y="77506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7C3ED1-9228-4BE0-88A2-1503311DE011}"/>
              </a:ext>
            </a:extLst>
          </p:cNvPr>
          <p:cNvGrpSpPr/>
          <p:nvPr/>
        </p:nvGrpSpPr>
        <p:grpSpPr>
          <a:xfrm>
            <a:off x="5193757" y="1349903"/>
            <a:ext cx="6748038" cy="655093"/>
            <a:chOff x="5193757" y="1009936"/>
            <a:chExt cx="6748038" cy="65509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C9713B-4FD0-4283-83D2-2D1B62339D81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A1AF7AE-5A5D-4252-B3DB-78DD6068005A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6F3FAF-6D80-422E-A2D0-94BF7A3B8DE5}"/>
              </a:ext>
            </a:extLst>
          </p:cNvPr>
          <p:cNvSpPr/>
          <p:nvPr/>
        </p:nvSpPr>
        <p:spPr>
          <a:xfrm>
            <a:off x="5481853" y="2318877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701AD40-2CE9-4B32-8538-25F47DFA797A}"/>
              </a:ext>
            </a:extLst>
          </p:cNvPr>
          <p:cNvSpPr/>
          <p:nvPr/>
        </p:nvSpPr>
        <p:spPr>
          <a:xfrm>
            <a:off x="7337949" y="2318877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0C9796-F3AE-4D07-A050-CEDB1E9B1E3B}"/>
              </a:ext>
            </a:extLst>
          </p:cNvPr>
          <p:cNvSpPr/>
          <p:nvPr/>
        </p:nvSpPr>
        <p:spPr>
          <a:xfrm>
            <a:off x="5481853" y="3381695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5AC3DCA-DE7F-47CE-AACB-4A69A0E29CD7}"/>
              </a:ext>
            </a:extLst>
          </p:cNvPr>
          <p:cNvSpPr/>
          <p:nvPr/>
        </p:nvSpPr>
        <p:spPr>
          <a:xfrm>
            <a:off x="7337949" y="3381695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7BD3E1-0DB3-422B-95B1-93773A1083AF}"/>
              </a:ext>
            </a:extLst>
          </p:cNvPr>
          <p:cNvSpPr/>
          <p:nvPr/>
        </p:nvSpPr>
        <p:spPr>
          <a:xfrm>
            <a:off x="9636816" y="23802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C43D97D-DC90-4CD2-A6DE-A8ADBE883310}"/>
              </a:ext>
            </a:extLst>
          </p:cNvPr>
          <p:cNvSpPr/>
          <p:nvPr/>
        </p:nvSpPr>
        <p:spPr>
          <a:xfrm>
            <a:off x="9636816" y="287487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C97355C-216B-4426-965B-E03688AD5B36}"/>
              </a:ext>
            </a:extLst>
          </p:cNvPr>
          <p:cNvSpPr/>
          <p:nvPr/>
        </p:nvSpPr>
        <p:spPr>
          <a:xfrm>
            <a:off x="9636816" y="3369464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1290A07-7564-4BD4-8F06-7447F630B712}"/>
              </a:ext>
            </a:extLst>
          </p:cNvPr>
          <p:cNvSpPr/>
          <p:nvPr/>
        </p:nvSpPr>
        <p:spPr>
          <a:xfrm>
            <a:off x="9636816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A6AB1-F32E-43AF-BE46-DA4937071C64}"/>
              </a:ext>
            </a:extLst>
          </p:cNvPr>
          <p:cNvSpPr/>
          <p:nvPr/>
        </p:nvSpPr>
        <p:spPr>
          <a:xfrm>
            <a:off x="10722594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5622006-D0D1-4341-97BE-3FCD6123F09A}"/>
              </a:ext>
            </a:extLst>
          </p:cNvPr>
          <p:cNvGrpSpPr/>
          <p:nvPr/>
        </p:nvGrpSpPr>
        <p:grpSpPr>
          <a:xfrm>
            <a:off x="5377221" y="4719278"/>
            <a:ext cx="2006221" cy="1816317"/>
            <a:chOff x="5377221" y="4508264"/>
            <a:chExt cx="2006221" cy="215184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9B3BE54-1434-4CDD-AAFD-439FCFB026F8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279BC7B-524D-484C-A387-A7E38DDF91BF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9AD26C-FF7F-455E-A8B9-0BEFF6D0CD5A}"/>
              </a:ext>
            </a:extLst>
          </p:cNvPr>
          <p:cNvGrpSpPr/>
          <p:nvPr/>
        </p:nvGrpSpPr>
        <p:grpSpPr>
          <a:xfrm>
            <a:off x="9744504" y="4719279"/>
            <a:ext cx="2006221" cy="1816317"/>
            <a:chOff x="9744504" y="4508265"/>
            <a:chExt cx="2006221" cy="215184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C1665F5-A827-4761-97F2-F5608A79AE18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D6F3933-3FAE-46CB-B48C-3F602FAE62B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C9ACFD3-BFCD-446A-9DE8-209FA906B6ED}"/>
              </a:ext>
            </a:extLst>
          </p:cNvPr>
          <p:cNvGrpSpPr/>
          <p:nvPr/>
        </p:nvGrpSpPr>
        <p:grpSpPr>
          <a:xfrm>
            <a:off x="7580554" y="4713431"/>
            <a:ext cx="2006221" cy="1816317"/>
            <a:chOff x="7580554" y="4502417"/>
            <a:chExt cx="2006221" cy="215184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32C244-C6AD-4663-AA88-6ED19B565703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26BAA3A-4F4E-4170-9764-64A019C8C6C7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82AC56B-129C-401C-853C-5729688B2DE6}"/>
              </a:ext>
            </a:extLst>
          </p:cNvPr>
          <p:cNvGrpSpPr/>
          <p:nvPr/>
        </p:nvGrpSpPr>
        <p:grpSpPr>
          <a:xfrm>
            <a:off x="138936" y="992226"/>
            <a:ext cx="4754581" cy="5694809"/>
            <a:chOff x="-1756626" y="1"/>
            <a:chExt cx="4754581" cy="51943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9797A3B-C70E-4991-A6DF-60E485E656A4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내용 개체 틀 4">
              <a:extLst>
                <a:ext uri="{FF2B5EF4-FFF2-40B4-BE49-F238E27FC236}">
                  <a16:creationId xmlns:a16="http://schemas.microsoft.com/office/drawing/2014/main" id="{D23C21A9-6A16-45F6-B533-2A1A520B9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40C0569-30D3-44AC-9D2A-A7CAFD5654A7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E948BD8-2D46-4E14-BF0C-C8F665F6D2A7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D940FEE-62DE-46F2-8840-C7357F8E33D5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F71AA18-9ADD-4CA8-9081-A15B950805B5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F9D430D-C0CE-436D-854D-06D8441EC8E6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2B28C2E-037E-47C8-8701-391D919607FB}"/>
              </a:ext>
            </a:extLst>
          </p:cNvPr>
          <p:cNvSpPr txBox="1"/>
          <p:nvPr/>
        </p:nvSpPr>
        <p:spPr>
          <a:xfrm>
            <a:off x="481622" y="2363948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실적조회</a:t>
            </a:r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E650B99-EAAC-44C1-8AC7-B1624D49C03A}"/>
              </a:ext>
            </a:extLst>
          </p:cNvPr>
          <p:cNvSpPr/>
          <p:nvPr/>
        </p:nvSpPr>
        <p:spPr>
          <a:xfrm>
            <a:off x="405423" y="3109880"/>
            <a:ext cx="1587500" cy="300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월별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65A609-602A-4345-9672-DE7AD4D3A2A8}"/>
              </a:ext>
            </a:extLst>
          </p:cNvPr>
          <p:cNvSpPr/>
          <p:nvPr/>
        </p:nvSpPr>
        <p:spPr>
          <a:xfrm>
            <a:off x="2292630" y="3109880"/>
            <a:ext cx="1587500" cy="300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8B1E85-01AC-4013-A40A-837DA38C47F9}"/>
              </a:ext>
            </a:extLst>
          </p:cNvPr>
          <p:cNvSpPr/>
          <p:nvPr/>
        </p:nvSpPr>
        <p:spPr>
          <a:xfrm>
            <a:off x="4026011" y="3106986"/>
            <a:ext cx="671914" cy="300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조회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4E520-E833-4078-A850-F8FE26DF87F4}"/>
              </a:ext>
            </a:extLst>
          </p:cNvPr>
          <p:cNvSpPr txBox="1"/>
          <p:nvPr/>
        </p:nvSpPr>
        <p:spPr>
          <a:xfrm>
            <a:off x="1992923" y="3068886"/>
            <a:ext cx="31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6F4AB6-0B8C-41A2-A0A0-273FCC8858B3}"/>
              </a:ext>
            </a:extLst>
          </p:cNvPr>
          <p:cNvSpPr/>
          <p:nvPr/>
        </p:nvSpPr>
        <p:spPr>
          <a:xfrm>
            <a:off x="261928" y="3509525"/>
            <a:ext cx="4495112" cy="1709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D68CC5-12A4-4702-848D-CE629B44DB55}"/>
              </a:ext>
            </a:extLst>
          </p:cNvPr>
          <p:cNvSpPr/>
          <p:nvPr/>
        </p:nvSpPr>
        <p:spPr>
          <a:xfrm>
            <a:off x="559125" y="3513156"/>
            <a:ext cx="4197914" cy="3936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  제목       봉사기관    봉사일   시간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DBBA021-8601-47DB-9A72-8B66224F957C}"/>
              </a:ext>
            </a:extLst>
          </p:cNvPr>
          <p:cNvCxnSpPr>
            <a:cxnSpLocks/>
          </p:cNvCxnSpPr>
          <p:nvPr/>
        </p:nvCxnSpPr>
        <p:spPr>
          <a:xfrm>
            <a:off x="559125" y="3509525"/>
            <a:ext cx="0" cy="1709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DBF9351-1622-4EDD-805E-3C5C88B26D16}"/>
              </a:ext>
            </a:extLst>
          </p:cNvPr>
          <p:cNvCxnSpPr>
            <a:cxnSpLocks/>
          </p:cNvCxnSpPr>
          <p:nvPr/>
        </p:nvCxnSpPr>
        <p:spPr>
          <a:xfrm>
            <a:off x="1740225" y="3509525"/>
            <a:ext cx="0" cy="1709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BDE0410-EBE3-4E5A-BC55-3AC97DDC0407}"/>
              </a:ext>
            </a:extLst>
          </p:cNvPr>
          <p:cNvCxnSpPr>
            <a:cxnSpLocks/>
          </p:cNvCxnSpPr>
          <p:nvPr/>
        </p:nvCxnSpPr>
        <p:spPr>
          <a:xfrm>
            <a:off x="3073725" y="3509525"/>
            <a:ext cx="0" cy="1709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52CB3F8-92A1-4A80-91F8-B9B861C571A9}"/>
              </a:ext>
            </a:extLst>
          </p:cNvPr>
          <p:cNvCxnSpPr>
            <a:cxnSpLocks/>
          </p:cNvCxnSpPr>
          <p:nvPr/>
        </p:nvCxnSpPr>
        <p:spPr>
          <a:xfrm>
            <a:off x="4001913" y="3509525"/>
            <a:ext cx="0" cy="1709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1B6227A-F68B-4330-B9ED-C37697446009}"/>
              </a:ext>
            </a:extLst>
          </p:cNvPr>
          <p:cNvCxnSpPr>
            <a:cxnSpLocks/>
          </p:cNvCxnSpPr>
          <p:nvPr/>
        </p:nvCxnSpPr>
        <p:spPr>
          <a:xfrm>
            <a:off x="261928" y="3906788"/>
            <a:ext cx="2971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0E089C7-4087-4864-89DE-E41DF9B0261A}"/>
              </a:ext>
            </a:extLst>
          </p:cNvPr>
          <p:cNvCxnSpPr>
            <a:cxnSpLocks/>
          </p:cNvCxnSpPr>
          <p:nvPr/>
        </p:nvCxnSpPr>
        <p:spPr>
          <a:xfrm>
            <a:off x="256824" y="4275088"/>
            <a:ext cx="45002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5A4E46C-1F57-4AC2-9131-1EDF30EE79CC}"/>
              </a:ext>
            </a:extLst>
          </p:cNvPr>
          <p:cNvCxnSpPr>
            <a:cxnSpLocks/>
          </p:cNvCxnSpPr>
          <p:nvPr/>
        </p:nvCxnSpPr>
        <p:spPr>
          <a:xfrm>
            <a:off x="256824" y="4630688"/>
            <a:ext cx="45002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EA3BF31-768C-4513-AED2-67F3D0A29F6A}"/>
              </a:ext>
            </a:extLst>
          </p:cNvPr>
          <p:cNvCxnSpPr>
            <a:cxnSpLocks/>
          </p:cNvCxnSpPr>
          <p:nvPr/>
        </p:nvCxnSpPr>
        <p:spPr>
          <a:xfrm>
            <a:off x="256824" y="4935488"/>
            <a:ext cx="45002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D205D6-7D27-464B-851F-55267DECCC74}"/>
              </a:ext>
            </a:extLst>
          </p:cNvPr>
          <p:cNvSpPr/>
          <p:nvPr/>
        </p:nvSpPr>
        <p:spPr>
          <a:xfrm>
            <a:off x="325975" y="3991665"/>
            <a:ext cx="205850" cy="219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71CA453-36B6-4510-AD4D-3BD55D1BAF91}"/>
              </a:ext>
            </a:extLst>
          </p:cNvPr>
          <p:cNvSpPr/>
          <p:nvPr/>
        </p:nvSpPr>
        <p:spPr>
          <a:xfrm>
            <a:off x="325975" y="4347081"/>
            <a:ext cx="205850" cy="219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F4F112E-BDF0-4703-9FF3-23FA0AB0ABA4}"/>
              </a:ext>
            </a:extLst>
          </p:cNvPr>
          <p:cNvSpPr/>
          <p:nvPr/>
        </p:nvSpPr>
        <p:spPr>
          <a:xfrm>
            <a:off x="325975" y="4675992"/>
            <a:ext cx="205850" cy="219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4C59CC0-B1C8-4866-BEF1-38EB76F962EB}"/>
              </a:ext>
            </a:extLst>
          </p:cNvPr>
          <p:cNvSpPr/>
          <p:nvPr/>
        </p:nvSpPr>
        <p:spPr>
          <a:xfrm>
            <a:off x="1199172" y="6179036"/>
            <a:ext cx="2591839" cy="4071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선택항목 인증서 발급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B1EACC-0DF4-491C-89E9-5E52FB707E11}"/>
              </a:ext>
            </a:extLst>
          </p:cNvPr>
          <p:cNvSpPr txBox="1"/>
          <p:nvPr/>
        </p:nvSpPr>
        <p:spPr>
          <a:xfrm>
            <a:off x="405423" y="5523691"/>
            <a:ext cx="429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봉사시간은 </a:t>
            </a:r>
            <a:r>
              <a:rPr lang="en-US" altLang="ko-KR" dirty="0"/>
              <a:t>?? </a:t>
            </a:r>
            <a:r>
              <a:rPr lang="ko-KR" altLang="en-US" dirty="0"/>
              <a:t>시간입니다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D660CCA-274E-426C-ABEE-D1AFB4565565}"/>
              </a:ext>
            </a:extLst>
          </p:cNvPr>
          <p:cNvSpPr/>
          <p:nvPr/>
        </p:nvSpPr>
        <p:spPr>
          <a:xfrm>
            <a:off x="7337949" y="2322985"/>
            <a:ext cx="1856096" cy="10628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B6727EA-3F65-412D-9B5A-E20E35F3F297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4881794" y="2854395"/>
            <a:ext cx="24561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8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7F40A5-E586-4E1E-AD55-5E2ECE4A7C01}"/>
              </a:ext>
            </a:extLst>
          </p:cNvPr>
          <p:cNvSpPr/>
          <p:nvPr/>
        </p:nvSpPr>
        <p:spPr>
          <a:xfrm>
            <a:off x="5193757" y="519569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내용 개체 틀 4">
            <a:extLst>
              <a:ext uri="{FF2B5EF4-FFF2-40B4-BE49-F238E27FC236}">
                <a16:creationId xmlns:a16="http://schemas.microsoft.com/office/drawing/2014/main" id="{0773EF11-E793-460D-93F7-E8277550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563283"/>
            <a:ext cx="2176037" cy="978218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92F1FD0-1724-486A-854B-10ABDBDD5D48}"/>
              </a:ext>
            </a:extLst>
          </p:cNvPr>
          <p:cNvSpPr/>
          <p:nvPr/>
        </p:nvSpPr>
        <p:spPr>
          <a:xfrm>
            <a:off x="9409353" y="77506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4B14CF8-8995-4F3D-8777-8452B68178A9}"/>
              </a:ext>
            </a:extLst>
          </p:cNvPr>
          <p:cNvSpPr/>
          <p:nvPr/>
        </p:nvSpPr>
        <p:spPr>
          <a:xfrm>
            <a:off x="10692245" y="77506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7C3ED1-9228-4BE0-88A2-1503311DE011}"/>
              </a:ext>
            </a:extLst>
          </p:cNvPr>
          <p:cNvGrpSpPr/>
          <p:nvPr/>
        </p:nvGrpSpPr>
        <p:grpSpPr>
          <a:xfrm>
            <a:off x="5193757" y="1349903"/>
            <a:ext cx="6748038" cy="655093"/>
            <a:chOff x="5193757" y="1009936"/>
            <a:chExt cx="6748038" cy="65509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C9713B-4FD0-4283-83D2-2D1B62339D81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A1AF7AE-5A5D-4252-B3DB-78DD6068005A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6F3FAF-6D80-422E-A2D0-94BF7A3B8DE5}"/>
              </a:ext>
            </a:extLst>
          </p:cNvPr>
          <p:cNvSpPr/>
          <p:nvPr/>
        </p:nvSpPr>
        <p:spPr>
          <a:xfrm>
            <a:off x="5481853" y="2318877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701AD40-2CE9-4B32-8538-25F47DFA797A}"/>
              </a:ext>
            </a:extLst>
          </p:cNvPr>
          <p:cNvSpPr/>
          <p:nvPr/>
        </p:nvSpPr>
        <p:spPr>
          <a:xfrm>
            <a:off x="7337949" y="2318877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0C9796-F3AE-4D07-A050-CEDB1E9B1E3B}"/>
              </a:ext>
            </a:extLst>
          </p:cNvPr>
          <p:cNvSpPr/>
          <p:nvPr/>
        </p:nvSpPr>
        <p:spPr>
          <a:xfrm>
            <a:off x="5481853" y="3381695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5AC3DCA-DE7F-47CE-AACB-4A69A0E29CD7}"/>
              </a:ext>
            </a:extLst>
          </p:cNvPr>
          <p:cNvSpPr/>
          <p:nvPr/>
        </p:nvSpPr>
        <p:spPr>
          <a:xfrm>
            <a:off x="7337949" y="3381695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7BD3E1-0DB3-422B-95B1-93773A1083AF}"/>
              </a:ext>
            </a:extLst>
          </p:cNvPr>
          <p:cNvSpPr/>
          <p:nvPr/>
        </p:nvSpPr>
        <p:spPr>
          <a:xfrm>
            <a:off x="9636816" y="23802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C43D97D-DC90-4CD2-A6DE-A8ADBE883310}"/>
              </a:ext>
            </a:extLst>
          </p:cNvPr>
          <p:cNvSpPr/>
          <p:nvPr/>
        </p:nvSpPr>
        <p:spPr>
          <a:xfrm>
            <a:off x="9636816" y="287487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C97355C-216B-4426-965B-E03688AD5B36}"/>
              </a:ext>
            </a:extLst>
          </p:cNvPr>
          <p:cNvSpPr/>
          <p:nvPr/>
        </p:nvSpPr>
        <p:spPr>
          <a:xfrm>
            <a:off x="9636816" y="3369464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1290A07-7564-4BD4-8F06-7447F630B712}"/>
              </a:ext>
            </a:extLst>
          </p:cNvPr>
          <p:cNvSpPr/>
          <p:nvPr/>
        </p:nvSpPr>
        <p:spPr>
          <a:xfrm>
            <a:off x="9636816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A6AB1-F32E-43AF-BE46-DA4937071C64}"/>
              </a:ext>
            </a:extLst>
          </p:cNvPr>
          <p:cNvSpPr/>
          <p:nvPr/>
        </p:nvSpPr>
        <p:spPr>
          <a:xfrm>
            <a:off x="10722594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5622006-D0D1-4341-97BE-3FCD6123F09A}"/>
              </a:ext>
            </a:extLst>
          </p:cNvPr>
          <p:cNvGrpSpPr/>
          <p:nvPr/>
        </p:nvGrpSpPr>
        <p:grpSpPr>
          <a:xfrm>
            <a:off x="5377221" y="4719278"/>
            <a:ext cx="2006221" cy="1816317"/>
            <a:chOff x="5377221" y="4508264"/>
            <a:chExt cx="2006221" cy="215184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9B3BE54-1434-4CDD-AAFD-439FCFB026F8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279BC7B-524D-484C-A387-A7E38DDF91BF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9AD26C-FF7F-455E-A8B9-0BEFF6D0CD5A}"/>
              </a:ext>
            </a:extLst>
          </p:cNvPr>
          <p:cNvGrpSpPr/>
          <p:nvPr/>
        </p:nvGrpSpPr>
        <p:grpSpPr>
          <a:xfrm>
            <a:off x="9744504" y="4719279"/>
            <a:ext cx="2006221" cy="1816317"/>
            <a:chOff x="9744504" y="4508265"/>
            <a:chExt cx="2006221" cy="215184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C1665F5-A827-4761-97F2-F5608A79AE18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D6F3933-3FAE-46CB-B48C-3F602FAE62B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C9ACFD3-BFCD-446A-9DE8-209FA906B6ED}"/>
              </a:ext>
            </a:extLst>
          </p:cNvPr>
          <p:cNvGrpSpPr/>
          <p:nvPr/>
        </p:nvGrpSpPr>
        <p:grpSpPr>
          <a:xfrm>
            <a:off x="7580554" y="4713431"/>
            <a:ext cx="2006221" cy="1816317"/>
            <a:chOff x="7580554" y="4502417"/>
            <a:chExt cx="2006221" cy="215184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32C244-C6AD-4663-AA88-6ED19B565703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26BAA3A-4F4E-4170-9764-64A019C8C6C7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4450F-034C-4516-83A8-B09CC612AB3C}"/>
              </a:ext>
            </a:extLst>
          </p:cNvPr>
          <p:cNvGrpSpPr/>
          <p:nvPr/>
        </p:nvGrpSpPr>
        <p:grpSpPr>
          <a:xfrm>
            <a:off x="174105" y="1449425"/>
            <a:ext cx="4754581" cy="5194300"/>
            <a:chOff x="-1756626" y="1"/>
            <a:chExt cx="4754581" cy="51943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C7D404-DACD-4637-AEF2-E9574D7B4F70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내용 개체 틀 4">
              <a:extLst>
                <a:ext uri="{FF2B5EF4-FFF2-40B4-BE49-F238E27FC236}">
                  <a16:creationId xmlns:a16="http://schemas.microsoft.com/office/drawing/2014/main" id="{1BF6FE5B-264E-450B-9A8F-FBB1FBF01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B8364C4-95BF-4F5D-80B5-759BF4BAB575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39E9EED-2824-4C4D-85B9-AACD935ED52F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4E6F3FE-44D5-43D9-90CA-983603E4A883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FFC94EE-FFC6-4F47-96A6-D7A6AE0B5E5D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7B4CD84-8BEF-4C01-89F4-14BB912A0FE6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954BA28-7A74-47C1-B5F9-35AE5A62AE9C}"/>
              </a:ext>
            </a:extLst>
          </p:cNvPr>
          <p:cNvSpPr/>
          <p:nvPr/>
        </p:nvSpPr>
        <p:spPr>
          <a:xfrm>
            <a:off x="1261159" y="5920399"/>
            <a:ext cx="2591839" cy="4071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확인서 제출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4A3C1-48C0-45FD-A915-A661B8038EA3}"/>
              </a:ext>
            </a:extLst>
          </p:cNvPr>
          <p:cNvSpPr txBox="1"/>
          <p:nvPr/>
        </p:nvSpPr>
        <p:spPr>
          <a:xfrm>
            <a:off x="516791" y="2821146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외부봉사 인증 받기</a:t>
            </a:r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41B5E6A-FB29-4564-84AD-9675BE9C80A4}"/>
              </a:ext>
            </a:extLst>
          </p:cNvPr>
          <p:cNvSpPr/>
          <p:nvPr/>
        </p:nvSpPr>
        <p:spPr>
          <a:xfrm>
            <a:off x="963508" y="4795774"/>
            <a:ext cx="205850" cy="219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243505-8122-4C45-8E50-9B3660F18FC2}"/>
              </a:ext>
            </a:extLst>
          </p:cNvPr>
          <p:cNvSpPr txBox="1"/>
          <p:nvPr/>
        </p:nvSpPr>
        <p:spPr>
          <a:xfrm>
            <a:off x="1286559" y="4737136"/>
            <a:ext cx="290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내용에 동의합니다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2B93F60-6D19-438C-8BE8-0ED42529C305}"/>
              </a:ext>
            </a:extLst>
          </p:cNvPr>
          <p:cNvSpPr/>
          <p:nvPr/>
        </p:nvSpPr>
        <p:spPr>
          <a:xfrm>
            <a:off x="516791" y="3643278"/>
            <a:ext cx="4099932" cy="102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D681E93-1938-4F7D-87D0-4625544141A5}"/>
              </a:ext>
            </a:extLst>
          </p:cNvPr>
          <p:cNvSpPr/>
          <p:nvPr/>
        </p:nvSpPr>
        <p:spPr>
          <a:xfrm>
            <a:off x="4419306" y="3643279"/>
            <a:ext cx="212182" cy="10387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AF5FE2-9C1D-42CB-8B5F-EF7C0D32FF4E}"/>
              </a:ext>
            </a:extLst>
          </p:cNvPr>
          <p:cNvSpPr/>
          <p:nvPr/>
        </p:nvSpPr>
        <p:spPr>
          <a:xfrm>
            <a:off x="4412784" y="3853381"/>
            <a:ext cx="218807" cy="3317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165A99-CA0A-47D7-8E37-2B4CE71B8DE7}"/>
              </a:ext>
            </a:extLst>
          </p:cNvPr>
          <p:cNvSpPr/>
          <p:nvPr/>
        </p:nvSpPr>
        <p:spPr>
          <a:xfrm>
            <a:off x="4425485" y="3628895"/>
            <a:ext cx="206004" cy="21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△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5E9E0C4-5E5A-41BA-ACE2-114717C31640}"/>
              </a:ext>
            </a:extLst>
          </p:cNvPr>
          <p:cNvSpPr/>
          <p:nvPr/>
        </p:nvSpPr>
        <p:spPr>
          <a:xfrm>
            <a:off x="4431665" y="4440749"/>
            <a:ext cx="206004" cy="21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▽</a:t>
            </a:r>
          </a:p>
        </p:txBody>
      </p:sp>
    </p:spTree>
    <p:extLst>
      <p:ext uri="{BB962C8B-B14F-4D97-AF65-F5344CB8AC3E}">
        <p14:creationId xmlns:p14="http://schemas.microsoft.com/office/powerpoint/2010/main" val="331104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8DB430-E8DC-46DA-85B0-D6B9796E8329}"/>
              </a:ext>
            </a:extLst>
          </p:cNvPr>
          <p:cNvSpPr/>
          <p:nvPr/>
        </p:nvSpPr>
        <p:spPr>
          <a:xfrm>
            <a:off x="5193757" y="128087"/>
            <a:ext cx="6748038" cy="661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내용 개체 틀 4">
            <a:extLst>
              <a:ext uri="{FF2B5EF4-FFF2-40B4-BE49-F238E27FC236}">
                <a16:creationId xmlns:a16="http://schemas.microsoft.com/office/drawing/2014/main" id="{DBF98AA5-90CB-4431-AEB4-68CA0D416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171801"/>
            <a:ext cx="2176037" cy="978218"/>
          </a:xfr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67F17E0-4BCF-446A-B314-F397C2759E7E}"/>
              </a:ext>
            </a:extLst>
          </p:cNvPr>
          <p:cNvSpPr/>
          <p:nvPr/>
        </p:nvSpPr>
        <p:spPr>
          <a:xfrm>
            <a:off x="9409353" y="383582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F7934CA-10D9-4769-8440-FBE01F550CD1}"/>
              </a:ext>
            </a:extLst>
          </p:cNvPr>
          <p:cNvSpPr/>
          <p:nvPr/>
        </p:nvSpPr>
        <p:spPr>
          <a:xfrm>
            <a:off x="10692245" y="383581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5199248-DC62-409D-92CF-5C0B975A053F}"/>
              </a:ext>
            </a:extLst>
          </p:cNvPr>
          <p:cNvGrpSpPr/>
          <p:nvPr/>
        </p:nvGrpSpPr>
        <p:grpSpPr>
          <a:xfrm>
            <a:off x="5193757" y="958421"/>
            <a:ext cx="6748038" cy="655093"/>
            <a:chOff x="5193757" y="1009936"/>
            <a:chExt cx="6748038" cy="65509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01FE285-EE62-4744-892A-8B720E848888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C1580F-462E-4DF1-937E-2A10EE361519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B9890D-832A-4568-97FF-C746815B44D3}"/>
              </a:ext>
            </a:extLst>
          </p:cNvPr>
          <p:cNvSpPr/>
          <p:nvPr/>
        </p:nvSpPr>
        <p:spPr>
          <a:xfrm>
            <a:off x="5481853" y="1927395"/>
            <a:ext cx="1856096" cy="1062818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983368-3681-45EB-95FC-4C94EF83FA55}"/>
              </a:ext>
            </a:extLst>
          </p:cNvPr>
          <p:cNvSpPr/>
          <p:nvPr/>
        </p:nvSpPr>
        <p:spPr>
          <a:xfrm>
            <a:off x="7337949" y="1927395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E3B997-D0BF-4EAA-AC05-CDCC7105F318}"/>
              </a:ext>
            </a:extLst>
          </p:cNvPr>
          <p:cNvSpPr/>
          <p:nvPr/>
        </p:nvSpPr>
        <p:spPr>
          <a:xfrm>
            <a:off x="5481853" y="2990213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D90E53-3C72-4A97-B8FF-0EC820C81B02}"/>
              </a:ext>
            </a:extLst>
          </p:cNvPr>
          <p:cNvSpPr/>
          <p:nvPr/>
        </p:nvSpPr>
        <p:spPr>
          <a:xfrm>
            <a:off x="7337949" y="2990213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15FAB84-80C7-495C-A776-CA6CD0320312}"/>
              </a:ext>
            </a:extLst>
          </p:cNvPr>
          <p:cNvSpPr/>
          <p:nvPr/>
        </p:nvSpPr>
        <p:spPr>
          <a:xfrm>
            <a:off x="9636816" y="1988812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2C6CFB-BEDD-45AB-97AE-801F74A50434}"/>
              </a:ext>
            </a:extLst>
          </p:cNvPr>
          <p:cNvSpPr/>
          <p:nvPr/>
        </p:nvSpPr>
        <p:spPr>
          <a:xfrm>
            <a:off x="9636816" y="2483397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8A8303B-D4CF-4AE6-AAC3-43107C6EAD5A}"/>
              </a:ext>
            </a:extLst>
          </p:cNvPr>
          <p:cNvSpPr/>
          <p:nvPr/>
        </p:nvSpPr>
        <p:spPr>
          <a:xfrm>
            <a:off x="9636816" y="2977982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A8E6800-E558-4779-9E84-8B9CC44BFC5E}"/>
              </a:ext>
            </a:extLst>
          </p:cNvPr>
          <p:cNvSpPr/>
          <p:nvPr/>
        </p:nvSpPr>
        <p:spPr>
          <a:xfrm>
            <a:off x="9636816" y="3641929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1BC0A5E-AC63-49D9-8736-DAB6BC5E2B94}"/>
              </a:ext>
            </a:extLst>
          </p:cNvPr>
          <p:cNvSpPr/>
          <p:nvPr/>
        </p:nvSpPr>
        <p:spPr>
          <a:xfrm>
            <a:off x="10722594" y="3641929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3485660-3F6C-48BD-9B92-FBE8A5339596}"/>
              </a:ext>
            </a:extLst>
          </p:cNvPr>
          <p:cNvGrpSpPr/>
          <p:nvPr/>
        </p:nvGrpSpPr>
        <p:grpSpPr>
          <a:xfrm>
            <a:off x="5377221" y="4456749"/>
            <a:ext cx="2006221" cy="2151845"/>
            <a:chOff x="5377221" y="4508264"/>
            <a:chExt cx="2006221" cy="215184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D8E525A-8BAD-4AB6-A603-CBE63F5BD234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D3DB4EA-AD8D-4950-9D81-DBAB80FF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0F4CCAF-EBB8-4DF0-A9A7-A01C9CA61A4B}"/>
              </a:ext>
            </a:extLst>
          </p:cNvPr>
          <p:cNvGrpSpPr/>
          <p:nvPr/>
        </p:nvGrpSpPr>
        <p:grpSpPr>
          <a:xfrm>
            <a:off x="9744504" y="4456750"/>
            <a:ext cx="2006221" cy="2151845"/>
            <a:chOff x="9744504" y="4508265"/>
            <a:chExt cx="2006221" cy="215184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A51BC19-237D-40EE-B5C0-55D79BFC3D82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2D8A252-6DF7-4A75-98D0-1CA34CC9710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FA97485-EBC2-46AA-9E4B-F7FE7C14E8C6}"/>
              </a:ext>
            </a:extLst>
          </p:cNvPr>
          <p:cNvGrpSpPr/>
          <p:nvPr/>
        </p:nvGrpSpPr>
        <p:grpSpPr>
          <a:xfrm>
            <a:off x="7580554" y="4450902"/>
            <a:ext cx="2006221" cy="2151845"/>
            <a:chOff x="7580554" y="4502417"/>
            <a:chExt cx="2006221" cy="215184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F6F88D6-92B8-4CF2-8231-636BA49823D3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119FC8F-3B04-4B1D-852F-64E2060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FFBBAB0-5175-4F01-934B-A447D88E5E87}"/>
              </a:ext>
            </a:extLst>
          </p:cNvPr>
          <p:cNvSpPr/>
          <p:nvPr/>
        </p:nvSpPr>
        <p:spPr>
          <a:xfrm>
            <a:off x="7337949" y="2977982"/>
            <a:ext cx="1856096" cy="10628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6D8F46B-B58F-43C6-98DD-4A0147439359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4881794" y="3509392"/>
            <a:ext cx="24561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A3416C5-509F-4DC3-8AB5-23ABB4AB4DD0}"/>
              </a:ext>
            </a:extLst>
          </p:cNvPr>
          <p:cNvGrpSpPr/>
          <p:nvPr/>
        </p:nvGrpSpPr>
        <p:grpSpPr>
          <a:xfrm>
            <a:off x="127213" y="617091"/>
            <a:ext cx="4754581" cy="5194300"/>
            <a:chOff x="-1756626" y="1"/>
            <a:chExt cx="4754581" cy="51943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E1C888A-21CF-40D2-AB80-275F3365A1E8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내용 개체 틀 4">
              <a:extLst>
                <a:ext uri="{FF2B5EF4-FFF2-40B4-BE49-F238E27FC236}">
                  <a16:creationId xmlns:a16="http://schemas.microsoft.com/office/drawing/2014/main" id="{303E7510-DE38-4FD4-ACF5-F6547242D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A30CA52-02C4-4E91-AF68-A81672D1883B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D753902B-A825-45DB-8EA8-CD10B09282CA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1D48CB9-719C-4799-8726-FA1D729A974B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6E8CF9E-6CAA-4AAB-A4D8-B19ED6F7B2B4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2E2B96B-EF46-4698-913B-39B58098820C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2AA0EA0-FEEA-4D54-B614-E09F9402DDCD}"/>
              </a:ext>
            </a:extLst>
          </p:cNvPr>
          <p:cNvSpPr/>
          <p:nvPr/>
        </p:nvSpPr>
        <p:spPr>
          <a:xfrm>
            <a:off x="1214267" y="5088065"/>
            <a:ext cx="2591839" cy="4071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확인서 제출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54D804-19CA-4D53-A604-4F3FCECA299B}"/>
              </a:ext>
            </a:extLst>
          </p:cNvPr>
          <p:cNvSpPr txBox="1"/>
          <p:nvPr/>
        </p:nvSpPr>
        <p:spPr>
          <a:xfrm>
            <a:off x="469899" y="1988812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외부봉사 인증 받기</a:t>
            </a:r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EC100B5-D0D0-4DCB-94AF-D8E93A213571}"/>
              </a:ext>
            </a:extLst>
          </p:cNvPr>
          <p:cNvSpPr/>
          <p:nvPr/>
        </p:nvSpPr>
        <p:spPr>
          <a:xfrm>
            <a:off x="916616" y="4479252"/>
            <a:ext cx="205850" cy="219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69C4F-174C-4452-9CC9-11E478569453}"/>
              </a:ext>
            </a:extLst>
          </p:cNvPr>
          <p:cNvSpPr txBox="1"/>
          <p:nvPr/>
        </p:nvSpPr>
        <p:spPr>
          <a:xfrm>
            <a:off x="1239667" y="4420614"/>
            <a:ext cx="290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내용에 동의합니다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5EAC8E-A4ED-47C1-86B3-523D2A7AC3FB}"/>
              </a:ext>
            </a:extLst>
          </p:cNvPr>
          <p:cNvSpPr/>
          <p:nvPr/>
        </p:nvSpPr>
        <p:spPr>
          <a:xfrm>
            <a:off x="469899" y="3326756"/>
            <a:ext cx="4099932" cy="102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0051648-4E62-4988-9B31-C847472CBCAF}"/>
              </a:ext>
            </a:extLst>
          </p:cNvPr>
          <p:cNvSpPr/>
          <p:nvPr/>
        </p:nvSpPr>
        <p:spPr>
          <a:xfrm>
            <a:off x="4372414" y="3326757"/>
            <a:ext cx="212182" cy="10387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2A446C-7DFB-41E9-9D34-87771679DD5B}"/>
              </a:ext>
            </a:extLst>
          </p:cNvPr>
          <p:cNvSpPr/>
          <p:nvPr/>
        </p:nvSpPr>
        <p:spPr>
          <a:xfrm>
            <a:off x="4365892" y="3536859"/>
            <a:ext cx="218807" cy="3317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95B4C2-642E-4C6F-96E5-624A01277A5F}"/>
              </a:ext>
            </a:extLst>
          </p:cNvPr>
          <p:cNvSpPr/>
          <p:nvPr/>
        </p:nvSpPr>
        <p:spPr>
          <a:xfrm>
            <a:off x="4378593" y="3312373"/>
            <a:ext cx="206004" cy="21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△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DA40FBE-82E3-4242-91EF-B3B28680279B}"/>
              </a:ext>
            </a:extLst>
          </p:cNvPr>
          <p:cNvSpPr/>
          <p:nvPr/>
        </p:nvSpPr>
        <p:spPr>
          <a:xfrm>
            <a:off x="4384773" y="4124227"/>
            <a:ext cx="206004" cy="21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▽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209907C-47E5-4F5F-AE41-CF35448BFB59}"/>
              </a:ext>
            </a:extLst>
          </p:cNvPr>
          <p:cNvSpPr/>
          <p:nvPr/>
        </p:nvSpPr>
        <p:spPr>
          <a:xfrm>
            <a:off x="0" y="0"/>
            <a:ext cx="2832100" cy="889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화면설계 </a:t>
            </a:r>
            <a:r>
              <a:rPr lang="en-US" altLang="ko-KR" sz="2400" dirty="0"/>
              <a:t>- </a:t>
            </a:r>
            <a:r>
              <a:rPr lang="ko-KR" altLang="en-US" sz="2400" dirty="0"/>
              <a:t>웹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30117A4-4B9A-48E1-B774-0B707C6179A8}"/>
              </a:ext>
            </a:extLst>
          </p:cNvPr>
          <p:cNvSpPr/>
          <p:nvPr/>
        </p:nvSpPr>
        <p:spPr>
          <a:xfrm>
            <a:off x="580023" y="2761590"/>
            <a:ext cx="1132524" cy="3572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첨부파일</a:t>
            </a:r>
            <a:endParaRPr lang="ko-KR" altLang="en-US" dirty="0"/>
          </a:p>
        </p:txBody>
      </p:sp>
      <p:pic>
        <p:nvPicPr>
          <p:cNvPr id="72" name="Picture 2" descr="ì²¨ë¶íì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48BD9CB0-8BF1-4C9F-BD27-A0729AED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0" y="2771838"/>
            <a:ext cx="357251" cy="3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80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7F40A5-E586-4E1E-AD55-5E2ECE4A7C01}"/>
              </a:ext>
            </a:extLst>
          </p:cNvPr>
          <p:cNvSpPr/>
          <p:nvPr/>
        </p:nvSpPr>
        <p:spPr>
          <a:xfrm>
            <a:off x="5193757" y="519569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내용 개체 틀 4">
            <a:extLst>
              <a:ext uri="{FF2B5EF4-FFF2-40B4-BE49-F238E27FC236}">
                <a16:creationId xmlns:a16="http://schemas.microsoft.com/office/drawing/2014/main" id="{0773EF11-E793-460D-93F7-E8277550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563283"/>
            <a:ext cx="2176037" cy="978218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92F1FD0-1724-486A-854B-10ABDBDD5D48}"/>
              </a:ext>
            </a:extLst>
          </p:cNvPr>
          <p:cNvSpPr/>
          <p:nvPr/>
        </p:nvSpPr>
        <p:spPr>
          <a:xfrm>
            <a:off x="9409353" y="77506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4B14CF8-8995-4F3D-8777-8452B68178A9}"/>
              </a:ext>
            </a:extLst>
          </p:cNvPr>
          <p:cNvSpPr/>
          <p:nvPr/>
        </p:nvSpPr>
        <p:spPr>
          <a:xfrm>
            <a:off x="10692245" y="77506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7C3ED1-9228-4BE0-88A2-1503311DE011}"/>
              </a:ext>
            </a:extLst>
          </p:cNvPr>
          <p:cNvGrpSpPr/>
          <p:nvPr/>
        </p:nvGrpSpPr>
        <p:grpSpPr>
          <a:xfrm>
            <a:off x="5193757" y="1349903"/>
            <a:ext cx="6748038" cy="655093"/>
            <a:chOff x="5193757" y="1009936"/>
            <a:chExt cx="6748038" cy="65509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C9713B-4FD0-4283-83D2-2D1B62339D81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A1AF7AE-5A5D-4252-B3DB-78DD6068005A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6F3FAF-6D80-422E-A2D0-94BF7A3B8DE5}"/>
              </a:ext>
            </a:extLst>
          </p:cNvPr>
          <p:cNvSpPr/>
          <p:nvPr/>
        </p:nvSpPr>
        <p:spPr>
          <a:xfrm>
            <a:off x="5481853" y="2318877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701AD40-2CE9-4B32-8538-25F47DFA797A}"/>
              </a:ext>
            </a:extLst>
          </p:cNvPr>
          <p:cNvSpPr/>
          <p:nvPr/>
        </p:nvSpPr>
        <p:spPr>
          <a:xfrm>
            <a:off x="7337949" y="2318877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0C9796-F3AE-4D07-A050-CEDB1E9B1E3B}"/>
              </a:ext>
            </a:extLst>
          </p:cNvPr>
          <p:cNvSpPr/>
          <p:nvPr/>
        </p:nvSpPr>
        <p:spPr>
          <a:xfrm>
            <a:off x="5481853" y="3381695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5AC3DCA-DE7F-47CE-AACB-4A69A0E29CD7}"/>
              </a:ext>
            </a:extLst>
          </p:cNvPr>
          <p:cNvSpPr/>
          <p:nvPr/>
        </p:nvSpPr>
        <p:spPr>
          <a:xfrm>
            <a:off x="7337949" y="3381695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7BD3E1-0DB3-422B-95B1-93773A1083AF}"/>
              </a:ext>
            </a:extLst>
          </p:cNvPr>
          <p:cNvSpPr/>
          <p:nvPr/>
        </p:nvSpPr>
        <p:spPr>
          <a:xfrm>
            <a:off x="9636816" y="23802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C43D97D-DC90-4CD2-A6DE-A8ADBE883310}"/>
              </a:ext>
            </a:extLst>
          </p:cNvPr>
          <p:cNvSpPr/>
          <p:nvPr/>
        </p:nvSpPr>
        <p:spPr>
          <a:xfrm>
            <a:off x="9636816" y="287487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C97355C-216B-4426-965B-E03688AD5B36}"/>
              </a:ext>
            </a:extLst>
          </p:cNvPr>
          <p:cNvSpPr/>
          <p:nvPr/>
        </p:nvSpPr>
        <p:spPr>
          <a:xfrm>
            <a:off x="9636816" y="3369464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1290A07-7564-4BD4-8F06-7447F630B712}"/>
              </a:ext>
            </a:extLst>
          </p:cNvPr>
          <p:cNvSpPr/>
          <p:nvPr/>
        </p:nvSpPr>
        <p:spPr>
          <a:xfrm>
            <a:off x="9636816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A6AB1-F32E-43AF-BE46-DA4937071C64}"/>
              </a:ext>
            </a:extLst>
          </p:cNvPr>
          <p:cNvSpPr/>
          <p:nvPr/>
        </p:nvSpPr>
        <p:spPr>
          <a:xfrm>
            <a:off x="10722594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5622006-D0D1-4341-97BE-3FCD6123F09A}"/>
              </a:ext>
            </a:extLst>
          </p:cNvPr>
          <p:cNvGrpSpPr/>
          <p:nvPr/>
        </p:nvGrpSpPr>
        <p:grpSpPr>
          <a:xfrm>
            <a:off x="5377221" y="4719278"/>
            <a:ext cx="2006221" cy="1816317"/>
            <a:chOff x="5377221" y="4508264"/>
            <a:chExt cx="2006221" cy="215184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9B3BE54-1434-4CDD-AAFD-439FCFB026F8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279BC7B-524D-484C-A387-A7E38DDF91BF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9AD26C-FF7F-455E-A8B9-0BEFF6D0CD5A}"/>
              </a:ext>
            </a:extLst>
          </p:cNvPr>
          <p:cNvGrpSpPr/>
          <p:nvPr/>
        </p:nvGrpSpPr>
        <p:grpSpPr>
          <a:xfrm>
            <a:off x="9744504" y="4719279"/>
            <a:ext cx="2006221" cy="1816317"/>
            <a:chOff x="9744504" y="4508265"/>
            <a:chExt cx="2006221" cy="215184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C1665F5-A827-4761-97F2-F5608A79AE18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D6F3933-3FAE-46CB-B48C-3F602FAE62B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C9ACFD3-BFCD-446A-9DE8-209FA906B6ED}"/>
              </a:ext>
            </a:extLst>
          </p:cNvPr>
          <p:cNvGrpSpPr/>
          <p:nvPr/>
        </p:nvGrpSpPr>
        <p:grpSpPr>
          <a:xfrm>
            <a:off x="7580554" y="4713431"/>
            <a:ext cx="2006221" cy="1816317"/>
            <a:chOff x="7580554" y="4502417"/>
            <a:chExt cx="2006221" cy="215184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32C244-C6AD-4663-AA88-6ED19B565703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26BAA3A-4F4E-4170-9764-64A019C8C6C7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515FDC-9CEE-4A3B-8564-4F2819A4DA01}"/>
              </a:ext>
            </a:extLst>
          </p:cNvPr>
          <p:cNvSpPr/>
          <p:nvPr/>
        </p:nvSpPr>
        <p:spPr>
          <a:xfrm>
            <a:off x="5386759" y="4713432"/>
            <a:ext cx="2006221" cy="18397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E2139F9-A886-418D-8C14-7802C7698348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881794" y="5633316"/>
            <a:ext cx="50496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ADF996-AB8F-49D6-881D-864E18B418B5}"/>
              </a:ext>
            </a:extLst>
          </p:cNvPr>
          <p:cNvGrpSpPr/>
          <p:nvPr/>
        </p:nvGrpSpPr>
        <p:grpSpPr>
          <a:xfrm>
            <a:off x="127213" y="1461149"/>
            <a:ext cx="4754581" cy="5194300"/>
            <a:chOff x="-1756626" y="1"/>
            <a:chExt cx="4754581" cy="51943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90F51E2-5B5F-488E-8A9D-C72A5E0EFEE9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내용 개체 틀 4">
              <a:extLst>
                <a:ext uri="{FF2B5EF4-FFF2-40B4-BE49-F238E27FC236}">
                  <a16:creationId xmlns:a16="http://schemas.microsoft.com/office/drawing/2014/main" id="{9257548A-D0A3-46A1-B43C-F9A98D938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F24D3F7-E63C-479C-BCEE-AC245191A20C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E59434C-B06A-457C-80ED-E7E22F5D58AD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DB99464-9EC0-4CB6-8617-ACD28E77224A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563D7CC8-CA0D-4113-8561-451EB7E8FD97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1C6E115-90E6-478D-BD66-2C7DB2455B7E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F93C429-39A7-485B-983E-7FEE9763B3B4}"/>
              </a:ext>
            </a:extLst>
          </p:cNvPr>
          <p:cNvSpPr txBox="1"/>
          <p:nvPr/>
        </p:nvSpPr>
        <p:spPr>
          <a:xfrm>
            <a:off x="469899" y="2832870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3BF456-2B24-423E-8678-FA4C330ADB61}"/>
              </a:ext>
            </a:extLst>
          </p:cNvPr>
          <p:cNvSpPr/>
          <p:nvPr/>
        </p:nvSpPr>
        <p:spPr>
          <a:xfrm>
            <a:off x="444499" y="4061402"/>
            <a:ext cx="4120300" cy="20582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F079DC-FFDB-4190-8B77-131645213A25}"/>
              </a:ext>
            </a:extLst>
          </p:cNvPr>
          <p:cNvSpPr txBox="1"/>
          <p:nvPr/>
        </p:nvSpPr>
        <p:spPr>
          <a:xfrm>
            <a:off x="1625600" y="6183114"/>
            <a:ext cx="197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② ③ ④ 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91889A-9989-4BED-BDB0-C926AB43F599}"/>
              </a:ext>
            </a:extLst>
          </p:cNvPr>
          <p:cNvSpPr/>
          <p:nvPr/>
        </p:nvSpPr>
        <p:spPr>
          <a:xfrm>
            <a:off x="1412303" y="3472958"/>
            <a:ext cx="2235200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F2B8843-C4E2-48C0-BF93-58E02003A666}"/>
              </a:ext>
            </a:extLst>
          </p:cNvPr>
          <p:cNvSpPr/>
          <p:nvPr/>
        </p:nvSpPr>
        <p:spPr>
          <a:xfrm>
            <a:off x="3794363" y="3471940"/>
            <a:ext cx="833936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DDC5DAA-3B53-4A7A-ACD9-825D6E7E1551}"/>
              </a:ext>
            </a:extLst>
          </p:cNvPr>
          <p:cNvSpPr/>
          <p:nvPr/>
        </p:nvSpPr>
        <p:spPr>
          <a:xfrm>
            <a:off x="444498" y="4061402"/>
            <a:ext cx="4120301" cy="478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번호       제목      작성자       작성일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4A12AF6-1057-4DD2-A4BD-5CD94747F436}"/>
              </a:ext>
            </a:extLst>
          </p:cNvPr>
          <p:cNvCxnSpPr/>
          <p:nvPr/>
        </p:nvCxnSpPr>
        <p:spPr>
          <a:xfrm>
            <a:off x="1054100" y="4060384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D49C414-79DB-4A25-B780-8DBD5AC1E4F0}"/>
              </a:ext>
            </a:extLst>
          </p:cNvPr>
          <p:cNvCxnSpPr/>
          <p:nvPr/>
        </p:nvCxnSpPr>
        <p:spPr>
          <a:xfrm>
            <a:off x="2336800" y="4060384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71061C2-17E0-4248-94A1-D7286F8FA824}"/>
              </a:ext>
            </a:extLst>
          </p:cNvPr>
          <p:cNvCxnSpPr/>
          <p:nvPr/>
        </p:nvCxnSpPr>
        <p:spPr>
          <a:xfrm>
            <a:off x="3403834" y="4060384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93F2C03-636D-4496-9B17-D3E2EC0671B4}"/>
              </a:ext>
            </a:extLst>
          </p:cNvPr>
          <p:cNvCxnSpPr>
            <a:cxnSpLocks/>
          </p:cNvCxnSpPr>
          <p:nvPr/>
        </p:nvCxnSpPr>
        <p:spPr>
          <a:xfrm>
            <a:off x="444498" y="4806458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272D2D4-FF37-4883-806E-DA606C4B83BD}"/>
              </a:ext>
            </a:extLst>
          </p:cNvPr>
          <p:cNvCxnSpPr>
            <a:cxnSpLocks/>
          </p:cNvCxnSpPr>
          <p:nvPr/>
        </p:nvCxnSpPr>
        <p:spPr>
          <a:xfrm>
            <a:off x="471758" y="5800008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F869586-A0FA-4B04-AAD4-6E3C0FCD8262}"/>
              </a:ext>
            </a:extLst>
          </p:cNvPr>
          <p:cNvCxnSpPr>
            <a:cxnSpLocks/>
          </p:cNvCxnSpPr>
          <p:nvPr/>
        </p:nvCxnSpPr>
        <p:spPr>
          <a:xfrm>
            <a:off x="444498" y="5174988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C9503E0-3E22-44B7-A7F3-BC637C4625A5}"/>
              </a:ext>
            </a:extLst>
          </p:cNvPr>
          <p:cNvCxnSpPr>
            <a:cxnSpLocks/>
          </p:cNvCxnSpPr>
          <p:nvPr/>
        </p:nvCxnSpPr>
        <p:spPr>
          <a:xfrm>
            <a:off x="444498" y="5482439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80F293-85A9-416E-B1F8-848940E0B3A7}"/>
              </a:ext>
            </a:extLst>
          </p:cNvPr>
          <p:cNvSpPr/>
          <p:nvPr/>
        </p:nvSpPr>
        <p:spPr>
          <a:xfrm>
            <a:off x="275605" y="3471940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90F27E2-2673-4CB5-88A3-9D2E61C2B21F}"/>
              </a:ext>
            </a:extLst>
          </p:cNvPr>
          <p:cNvSpPr/>
          <p:nvPr/>
        </p:nvSpPr>
        <p:spPr>
          <a:xfrm>
            <a:off x="275605" y="3840470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95077F9-8694-4CD6-A060-BD4FFBC0D940}"/>
              </a:ext>
            </a:extLst>
          </p:cNvPr>
          <p:cNvSpPr/>
          <p:nvPr/>
        </p:nvSpPr>
        <p:spPr>
          <a:xfrm>
            <a:off x="3682777" y="6185716"/>
            <a:ext cx="909281" cy="3420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95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7F40A5-E586-4E1E-AD55-5E2ECE4A7C01}"/>
              </a:ext>
            </a:extLst>
          </p:cNvPr>
          <p:cNvSpPr/>
          <p:nvPr/>
        </p:nvSpPr>
        <p:spPr>
          <a:xfrm>
            <a:off x="5193757" y="519569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내용 개체 틀 4">
            <a:extLst>
              <a:ext uri="{FF2B5EF4-FFF2-40B4-BE49-F238E27FC236}">
                <a16:creationId xmlns:a16="http://schemas.microsoft.com/office/drawing/2014/main" id="{0773EF11-E793-460D-93F7-E8277550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563283"/>
            <a:ext cx="2176037" cy="978218"/>
          </a:xfrm>
          <a:prstGeom prst="rect">
            <a:avLst/>
          </a:prstGeom>
        </p:spPr>
      </p:pic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92F1FD0-1724-486A-854B-10ABDBDD5D48}"/>
              </a:ext>
            </a:extLst>
          </p:cNvPr>
          <p:cNvSpPr/>
          <p:nvPr/>
        </p:nvSpPr>
        <p:spPr>
          <a:xfrm>
            <a:off x="9409353" y="77506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4B14CF8-8995-4F3D-8777-8452B68178A9}"/>
              </a:ext>
            </a:extLst>
          </p:cNvPr>
          <p:cNvSpPr/>
          <p:nvPr/>
        </p:nvSpPr>
        <p:spPr>
          <a:xfrm>
            <a:off x="10692245" y="77506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07C3ED1-9228-4BE0-88A2-1503311DE011}"/>
              </a:ext>
            </a:extLst>
          </p:cNvPr>
          <p:cNvGrpSpPr/>
          <p:nvPr/>
        </p:nvGrpSpPr>
        <p:grpSpPr>
          <a:xfrm>
            <a:off x="5193757" y="1349903"/>
            <a:ext cx="6748038" cy="655093"/>
            <a:chOff x="5193757" y="1009936"/>
            <a:chExt cx="6748038" cy="65509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74C9713B-4FD0-4283-83D2-2D1B62339D81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A1AF7AE-5A5D-4252-B3DB-78DD6068005A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96F3FAF-6D80-422E-A2D0-94BF7A3B8DE5}"/>
              </a:ext>
            </a:extLst>
          </p:cNvPr>
          <p:cNvSpPr/>
          <p:nvPr/>
        </p:nvSpPr>
        <p:spPr>
          <a:xfrm>
            <a:off x="5481853" y="2318877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701AD40-2CE9-4B32-8538-25F47DFA797A}"/>
              </a:ext>
            </a:extLst>
          </p:cNvPr>
          <p:cNvSpPr/>
          <p:nvPr/>
        </p:nvSpPr>
        <p:spPr>
          <a:xfrm>
            <a:off x="7337949" y="2318877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0C9796-F3AE-4D07-A050-CEDB1E9B1E3B}"/>
              </a:ext>
            </a:extLst>
          </p:cNvPr>
          <p:cNvSpPr/>
          <p:nvPr/>
        </p:nvSpPr>
        <p:spPr>
          <a:xfrm>
            <a:off x="5481853" y="3381695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5AC3DCA-DE7F-47CE-AACB-4A69A0E29CD7}"/>
              </a:ext>
            </a:extLst>
          </p:cNvPr>
          <p:cNvSpPr/>
          <p:nvPr/>
        </p:nvSpPr>
        <p:spPr>
          <a:xfrm>
            <a:off x="7337949" y="3381695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037BD3E1-0DB3-422B-95B1-93773A1083AF}"/>
              </a:ext>
            </a:extLst>
          </p:cNvPr>
          <p:cNvSpPr/>
          <p:nvPr/>
        </p:nvSpPr>
        <p:spPr>
          <a:xfrm>
            <a:off x="9636816" y="23802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C43D97D-DC90-4CD2-A6DE-A8ADBE883310}"/>
              </a:ext>
            </a:extLst>
          </p:cNvPr>
          <p:cNvSpPr/>
          <p:nvPr/>
        </p:nvSpPr>
        <p:spPr>
          <a:xfrm>
            <a:off x="9636816" y="287487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BC97355C-216B-4426-965B-E03688AD5B36}"/>
              </a:ext>
            </a:extLst>
          </p:cNvPr>
          <p:cNvSpPr/>
          <p:nvPr/>
        </p:nvSpPr>
        <p:spPr>
          <a:xfrm>
            <a:off x="9636816" y="3369464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1290A07-7564-4BD4-8F06-7447F630B712}"/>
              </a:ext>
            </a:extLst>
          </p:cNvPr>
          <p:cNvSpPr/>
          <p:nvPr/>
        </p:nvSpPr>
        <p:spPr>
          <a:xfrm>
            <a:off x="9636816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64A6AB1-F32E-43AF-BE46-DA4937071C64}"/>
              </a:ext>
            </a:extLst>
          </p:cNvPr>
          <p:cNvSpPr/>
          <p:nvPr/>
        </p:nvSpPr>
        <p:spPr>
          <a:xfrm>
            <a:off x="10722594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5622006-D0D1-4341-97BE-3FCD6123F09A}"/>
              </a:ext>
            </a:extLst>
          </p:cNvPr>
          <p:cNvGrpSpPr/>
          <p:nvPr/>
        </p:nvGrpSpPr>
        <p:grpSpPr>
          <a:xfrm>
            <a:off x="5377221" y="4719278"/>
            <a:ext cx="2006221" cy="1816317"/>
            <a:chOff x="5377221" y="4508264"/>
            <a:chExt cx="2006221" cy="215184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9B3BE54-1434-4CDD-AAFD-439FCFB026F8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279BC7B-524D-484C-A387-A7E38DDF91BF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E9AD26C-FF7F-455E-A8B9-0BEFF6D0CD5A}"/>
              </a:ext>
            </a:extLst>
          </p:cNvPr>
          <p:cNvGrpSpPr/>
          <p:nvPr/>
        </p:nvGrpSpPr>
        <p:grpSpPr>
          <a:xfrm>
            <a:off x="9744504" y="4719279"/>
            <a:ext cx="2006221" cy="1816317"/>
            <a:chOff x="9744504" y="4508265"/>
            <a:chExt cx="2006221" cy="2151845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C1665F5-A827-4761-97F2-F5608A79AE18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BD6F3933-3FAE-46CB-B48C-3F602FAE62BA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C9ACFD3-BFCD-446A-9DE8-209FA906B6ED}"/>
              </a:ext>
            </a:extLst>
          </p:cNvPr>
          <p:cNvGrpSpPr/>
          <p:nvPr/>
        </p:nvGrpSpPr>
        <p:grpSpPr>
          <a:xfrm>
            <a:off x="7580554" y="4713431"/>
            <a:ext cx="2006221" cy="1816317"/>
            <a:chOff x="7580554" y="4502417"/>
            <a:chExt cx="2006221" cy="2151845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E32C244-C6AD-4663-AA88-6ED19B565703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26BAA3A-4F4E-4170-9764-64A019C8C6C7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553E7C0-EA40-4133-BA2A-F580F2A71FED}"/>
              </a:ext>
            </a:extLst>
          </p:cNvPr>
          <p:cNvGrpSpPr/>
          <p:nvPr/>
        </p:nvGrpSpPr>
        <p:grpSpPr>
          <a:xfrm>
            <a:off x="127213" y="1320471"/>
            <a:ext cx="4754581" cy="5194300"/>
            <a:chOff x="-1756626" y="1"/>
            <a:chExt cx="4754581" cy="519430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C8B1D1C-B882-4846-9D23-5A082B18FF62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내용 개체 틀 4">
              <a:extLst>
                <a:ext uri="{FF2B5EF4-FFF2-40B4-BE49-F238E27FC236}">
                  <a16:creationId xmlns:a16="http://schemas.microsoft.com/office/drawing/2014/main" id="{33C8BA68-07A9-479B-9384-A9A187C6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BD9BC32B-0AD0-4E38-8FAF-724B5538B0D9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8506FD8E-0CB9-49E5-B93D-06E09987FEE0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89AEAEC-BF7B-4CE3-8A2E-7F0A0DB0A53C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2EEEDBA-D51A-4B5B-8483-37831E0AA500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CF413BF-9961-47C1-80E2-AF6872989C2C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3487902-1B24-41C1-A74D-C15F9BB8BDE8}"/>
              </a:ext>
            </a:extLst>
          </p:cNvPr>
          <p:cNvGrpSpPr/>
          <p:nvPr/>
        </p:nvGrpSpPr>
        <p:grpSpPr>
          <a:xfrm>
            <a:off x="127213" y="1320471"/>
            <a:ext cx="4754581" cy="5194300"/>
            <a:chOff x="-1756626" y="1"/>
            <a:chExt cx="4754581" cy="51943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369AC8C-AC94-4A52-BF0F-243B9F6EE26A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내용 개체 틀 4">
              <a:extLst>
                <a:ext uri="{FF2B5EF4-FFF2-40B4-BE49-F238E27FC236}">
                  <a16:creationId xmlns:a16="http://schemas.microsoft.com/office/drawing/2014/main" id="{C8574866-3929-4B2A-B8A5-3CBE2BCB1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3788BF9-6706-46B5-B7D6-52BD9C3F81C5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26D5E06-4B69-48E4-AD20-E0F910E51F92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2267AB9-F421-4E05-A3CB-F094647DF69A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812AAD2B-8058-4F56-B54E-43707846D463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929F6B5-4CFD-4AA0-AF60-A8EB77E577CA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FAE4DCA-3C03-4B14-A9F1-FCEAF6B64790}"/>
              </a:ext>
            </a:extLst>
          </p:cNvPr>
          <p:cNvSpPr txBox="1"/>
          <p:nvPr/>
        </p:nvSpPr>
        <p:spPr>
          <a:xfrm>
            <a:off x="469899" y="2692192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질문과 답변</a:t>
            </a:r>
            <a:endParaRPr lang="en-US" altLang="ko-KR" dirty="0"/>
          </a:p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F8B37C-6C8E-429F-9D46-EEA9347DE978}"/>
              </a:ext>
            </a:extLst>
          </p:cNvPr>
          <p:cNvSpPr/>
          <p:nvPr/>
        </p:nvSpPr>
        <p:spPr>
          <a:xfrm>
            <a:off x="444499" y="3920724"/>
            <a:ext cx="4120300" cy="20582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71A52E-5CEA-438A-9020-8F26B6588C24}"/>
              </a:ext>
            </a:extLst>
          </p:cNvPr>
          <p:cNvSpPr txBox="1"/>
          <p:nvPr/>
        </p:nvSpPr>
        <p:spPr>
          <a:xfrm>
            <a:off x="1625600" y="6042436"/>
            <a:ext cx="197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② ③ ④ ⑤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22F7CBD-6086-4D28-8F3C-0B99025BBF0C}"/>
              </a:ext>
            </a:extLst>
          </p:cNvPr>
          <p:cNvSpPr/>
          <p:nvPr/>
        </p:nvSpPr>
        <p:spPr>
          <a:xfrm>
            <a:off x="1412303" y="3332280"/>
            <a:ext cx="2235200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29B562A-E527-446B-8B72-81734672664F}"/>
              </a:ext>
            </a:extLst>
          </p:cNvPr>
          <p:cNvSpPr/>
          <p:nvPr/>
        </p:nvSpPr>
        <p:spPr>
          <a:xfrm>
            <a:off x="3794363" y="3331262"/>
            <a:ext cx="833936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6149391-574E-4F85-A635-D162F85ABF53}"/>
              </a:ext>
            </a:extLst>
          </p:cNvPr>
          <p:cNvSpPr/>
          <p:nvPr/>
        </p:nvSpPr>
        <p:spPr>
          <a:xfrm>
            <a:off x="444498" y="3920724"/>
            <a:ext cx="4120301" cy="478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번호       제목      작성자       작성일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7AE338F-62DA-4017-BFCC-B86CC2259483}"/>
              </a:ext>
            </a:extLst>
          </p:cNvPr>
          <p:cNvCxnSpPr/>
          <p:nvPr/>
        </p:nvCxnSpPr>
        <p:spPr>
          <a:xfrm>
            <a:off x="1054100" y="3919706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30FC9E-B800-4199-8B94-6E1F2245F3DB}"/>
              </a:ext>
            </a:extLst>
          </p:cNvPr>
          <p:cNvCxnSpPr/>
          <p:nvPr/>
        </p:nvCxnSpPr>
        <p:spPr>
          <a:xfrm>
            <a:off x="2336800" y="3919706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466B1E8-2E75-4AD5-9AA8-A1226AD53073}"/>
              </a:ext>
            </a:extLst>
          </p:cNvPr>
          <p:cNvCxnSpPr/>
          <p:nvPr/>
        </p:nvCxnSpPr>
        <p:spPr>
          <a:xfrm>
            <a:off x="3403834" y="3919706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B921898-626B-4C3C-B5CC-7D7646BFBAEC}"/>
              </a:ext>
            </a:extLst>
          </p:cNvPr>
          <p:cNvCxnSpPr>
            <a:cxnSpLocks/>
          </p:cNvCxnSpPr>
          <p:nvPr/>
        </p:nvCxnSpPr>
        <p:spPr>
          <a:xfrm>
            <a:off x="444498" y="4665780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85C3739-AD66-45D9-8E76-67EDE230CBC7}"/>
              </a:ext>
            </a:extLst>
          </p:cNvPr>
          <p:cNvCxnSpPr>
            <a:cxnSpLocks/>
          </p:cNvCxnSpPr>
          <p:nvPr/>
        </p:nvCxnSpPr>
        <p:spPr>
          <a:xfrm>
            <a:off x="471758" y="5659330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6BE6F1C-0401-4588-A0CB-B34F97EF1CDF}"/>
              </a:ext>
            </a:extLst>
          </p:cNvPr>
          <p:cNvCxnSpPr>
            <a:cxnSpLocks/>
          </p:cNvCxnSpPr>
          <p:nvPr/>
        </p:nvCxnSpPr>
        <p:spPr>
          <a:xfrm>
            <a:off x="444498" y="5034310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F2FBC4A-4208-44EB-BDEA-A03FF5525AE1}"/>
              </a:ext>
            </a:extLst>
          </p:cNvPr>
          <p:cNvCxnSpPr>
            <a:cxnSpLocks/>
          </p:cNvCxnSpPr>
          <p:nvPr/>
        </p:nvCxnSpPr>
        <p:spPr>
          <a:xfrm>
            <a:off x="444498" y="5341761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6003161-F3AC-4C59-8097-9C10D99537F9}"/>
              </a:ext>
            </a:extLst>
          </p:cNvPr>
          <p:cNvSpPr/>
          <p:nvPr/>
        </p:nvSpPr>
        <p:spPr>
          <a:xfrm>
            <a:off x="275605" y="3331262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▼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41F4EAF-D308-46A6-BC02-5135D0C688FD}"/>
              </a:ext>
            </a:extLst>
          </p:cNvPr>
          <p:cNvSpPr/>
          <p:nvPr/>
        </p:nvSpPr>
        <p:spPr>
          <a:xfrm>
            <a:off x="275605" y="3699792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C9796A61-084A-4D92-8068-169678C38BEE}"/>
              </a:ext>
            </a:extLst>
          </p:cNvPr>
          <p:cNvSpPr/>
          <p:nvPr/>
        </p:nvSpPr>
        <p:spPr>
          <a:xfrm>
            <a:off x="3682777" y="6045038"/>
            <a:ext cx="909281" cy="3420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F85DAC3-8DD5-4FDF-A205-A3E2450F8B3A}"/>
              </a:ext>
            </a:extLst>
          </p:cNvPr>
          <p:cNvSpPr/>
          <p:nvPr/>
        </p:nvSpPr>
        <p:spPr>
          <a:xfrm>
            <a:off x="9742017" y="4736256"/>
            <a:ext cx="2018183" cy="17785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11EEA62-22B2-4CDD-98DF-6BCA59EB92DC}"/>
              </a:ext>
            </a:extLst>
          </p:cNvPr>
          <p:cNvCxnSpPr>
            <a:cxnSpLocks/>
            <a:stCxn id="89" idx="1"/>
          </p:cNvCxnSpPr>
          <p:nvPr/>
        </p:nvCxnSpPr>
        <p:spPr>
          <a:xfrm flipH="1">
            <a:off x="4881795" y="5625514"/>
            <a:ext cx="48602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3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83449B-124C-4A25-8D17-30FEFFF4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EB528-0674-415F-AF03-49E17A3CF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04BF5-3BC4-486E-BA5D-3D42D6C3F03A}"/>
              </a:ext>
            </a:extLst>
          </p:cNvPr>
          <p:cNvSpPr txBox="1"/>
          <p:nvPr/>
        </p:nvSpPr>
        <p:spPr>
          <a:xfrm>
            <a:off x="611449" y="1412720"/>
            <a:ext cx="4773101" cy="456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프로젝트 일정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사례분석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요구사항정의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05. DB 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모델링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06. 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761C9-CBEF-4DF2-95E0-194A5B7C8589}"/>
              </a:ext>
            </a:extLst>
          </p:cNvPr>
          <p:cNvSpPr txBox="1"/>
          <p:nvPr/>
        </p:nvSpPr>
        <p:spPr>
          <a:xfrm>
            <a:off x="395420" y="601460"/>
            <a:ext cx="237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Contents</a:t>
            </a:r>
            <a:endParaRPr lang="ko-KR" altLang="en-US" sz="28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204FA-CEBE-4FB7-A893-A5BB6E43F35F}"/>
              </a:ext>
            </a:extLst>
          </p:cNvPr>
          <p:cNvSpPr txBox="1"/>
          <p:nvPr/>
        </p:nvSpPr>
        <p:spPr>
          <a:xfrm>
            <a:off x="5384550" y="1412720"/>
            <a:ext cx="4773101" cy="151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07. 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프로젝트 일정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08. </a:t>
            </a:r>
            <a:r>
              <a:rPr lang="ko-KR" altLang="en-US" sz="33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사례분석</a:t>
            </a:r>
            <a:endParaRPr lang="en-US" altLang="ko-KR" sz="33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4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EEC3D5-AD3F-438D-9B1A-3EC3A8710AE9}"/>
              </a:ext>
            </a:extLst>
          </p:cNvPr>
          <p:cNvGrpSpPr/>
          <p:nvPr/>
        </p:nvGrpSpPr>
        <p:grpSpPr>
          <a:xfrm>
            <a:off x="6578813" y="1083039"/>
            <a:ext cx="4754581" cy="5194300"/>
            <a:chOff x="-1756626" y="1"/>
            <a:chExt cx="4754581" cy="51943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CB3087F-A41B-4889-87CE-3ED3D5C9D8B0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내용 개체 틀 4">
              <a:extLst>
                <a:ext uri="{FF2B5EF4-FFF2-40B4-BE49-F238E27FC236}">
                  <a16:creationId xmlns:a16="http://schemas.microsoft.com/office/drawing/2014/main" id="{7D2BDD5A-580F-4103-A87F-1C281CD12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B3EC467C-33CF-44AE-AE0C-080045DD1031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E221883-7D28-4CC2-AB84-78A2688E71BB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1AC2E4E-2E04-4EEE-8FFA-82A17132446C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6689FEB-711D-4F7F-8A4E-0F5C23F40792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4BC3830-CE41-45E9-B1D0-D6AE7E7ABA9D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FCCA5D6-65FD-4972-9914-DA208A5838AD}"/>
              </a:ext>
            </a:extLst>
          </p:cNvPr>
          <p:cNvSpPr txBox="1"/>
          <p:nvPr/>
        </p:nvSpPr>
        <p:spPr>
          <a:xfrm>
            <a:off x="6921499" y="2454760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B96AD9B-3C2A-4871-B887-830B716A397F}"/>
              </a:ext>
            </a:extLst>
          </p:cNvPr>
          <p:cNvSpPr/>
          <p:nvPr/>
        </p:nvSpPr>
        <p:spPr>
          <a:xfrm>
            <a:off x="6934199" y="3149892"/>
            <a:ext cx="4120300" cy="20582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74D6CC-8D97-4671-B57F-50921B2F23AE}"/>
              </a:ext>
            </a:extLst>
          </p:cNvPr>
          <p:cNvSpPr txBox="1"/>
          <p:nvPr/>
        </p:nvSpPr>
        <p:spPr>
          <a:xfrm>
            <a:off x="8115300" y="5271604"/>
            <a:ext cx="197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② ③ ④ ⑤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8BEFD27-FF95-41D5-811A-370E1887C863}"/>
              </a:ext>
            </a:extLst>
          </p:cNvPr>
          <p:cNvSpPr/>
          <p:nvPr/>
        </p:nvSpPr>
        <p:spPr>
          <a:xfrm>
            <a:off x="7838503" y="5736448"/>
            <a:ext cx="2235200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FF6D59D-D09F-417E-A3F2-1F59E601B529}"/>
              </a:ext>
            </a:extLst>
          </p:cNvPr>
          <p:cNvSpPr/>
          <p:nvPr/>
        </p:nvSpPr>
        <p:spPr>
          <a:xfrm>
            <a:off x="10220563" y="5735430"/>
            <a:ext cx="833936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6EFF06-29E0-4C97-B410-875E9704BC23}"/>
              </a:ext>
            </a:extLst>
          </p:cNvPr>
          <p:cNvSpPr/>
          <p:nvPr/>
        </p:nvSpPr>
        <p:spPr>
          <a:xfrm>
            <a:off x="6934198" y="3149892"/>
            <a:ext cx="4120301" cy="478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번호       제목      작성자       작성일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202385A-E67F-4CCA-8D8C-B1D606E3388B}"/>
              </a:ext>
            </a:extLst>
          </p:cNvPr>
          <p:cNvCxnSpPr/>
          <p:nvPr/>
        </p:nvCxnSpPr>
        <p:spPr>
          <a:xfrm>
            <a:off x="7543800" y="3148874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7C7F1C0-7647-4A2A-9132-817A6CA924A1}"/>
              </a:ext>
            </a:extLst>
          </p:cNvPr>
          <p:cNvCxnSpPr/>
          <p:nvPr/>
        </p:nvCxnSpPr>
        <p:spPr>
          <a:xfrm>
            <a:off x="8826500" y="3148874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BD9A9DE-0A95-48DE-AF1F-A11D4F4F4257}"/>
              </a:ext>
            </a:extLst>
          </p:cNvPr>
          <p:cNvCxnSpPr/>
          <p:nvPr/>
        </p:nvCxnSpPr>
        <p:spPr>
          <a:xfrm>
            <a:off x="9893534" y="3148874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1C624CE-7E76-422A-94AA-F93B1EEE99E1}"/>
              </a:ext>
            </a:extLst>
          </p:cNvPr>
          <p:cNvCxnSpPr>
            <a:cxnSpLocks/>
          </p:cNvCxnSpPr>
          <p:nvPr/>
        </p:nvCxnSpPr>
        <p:spPr>
          <a:xfrm>
            <a:off x="6934198" y="3894948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7322DE3-F1D5-4E96-857D-7FEFE583D5C4}"/>
              </a:ext>
            </a:extLst>
          </p:cNvPr>
          <p:cNvCxnSpPr>
            <a:cxnSpLocks/>
          </p:cNvCxnSpPr>
          <p:nvPr/>
        </p:nvCxnSpPr>
        <p:spPr>
          <a:xfrm>
            <a:off x="6961458" y="4888498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4E04783-36CE-4BEF-9CA8-29A74AE14D19}"/>
              </a:ext>
            </a:extLst>
          </p:cNvPr>
          <p:cNvCxnSpPr>
            <a:cxnSpLocks/>
          </p:cNvCxnSpPr>
          <p:nvPr/>
        </p:nvCxnSpPr>
        <p:spPr>
          <a:xfrm>
            <a:off x="6934198" y="4263478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46B415F-ACCF-42E1-BABB-A21DCA535513}"/>
              </a:ext>
            </a:extLst>
          </p:cNvPr>
          <p:cNvCxnSpPr>
            <a:cxnSpLocks/>
          </p:cNvCxnSpPr>
          <p:nvPr/>
        </p:nvCxnSpPr>
        <p:spPr>
          <a:xfrm>
            <a:off x="6934198" y="4570929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1CC1F9-9D92-4AB2-9606-E135CFEAC9EA}"/>
              </a:ext>
            </a:extLst>
          </p:cNvPr>
          <p:cNvSpPr/>
          <p:nvPr/>
        </p:nvSpPr>
        <p:spPr>
          <a:xfrm>
            <a:off x="6701805" y="5735430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640F9B-4B9F-4124-B0E6-90A71E2198C7}"/>
              </a:ext>
            </a:extLst>
          </p:cNvPr>
          <p:cNvSpPr/>
          <p:nvPr/>
        </p:nvSpPr>
        <p:spPr>
          <a:xfrm>
            <a:off x="6701805" y="6103960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15C6F2-D03F-4421-8E07-1418045C4178}"/>
              </a:ext>
            </a:extLst>
          </p:cNvPr>
          <p:cNvSpPr/>
          <p:nvPr/>
        </p:nvSpPr>
        <p:spPr>
          <a:xfrm>
            <a:off x="6934197" y="3618366"/>
            <a:ext cx="4120300" cy="3061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E712B91-53BF-4DBD-84D4-78826A0FBD29}"/>
              </a:ext>
            </a:extLst>
          </p:cNvPr>
          <p:cNvCxnSpPr>
            <a:cxnSpLocks/>
          </p:cNvCxnSpPr>
          <p:nvPr/>
        </p:nvCxnSpPr>
        <p:spPr>
          <a:xfrm flipH="1" flipV="1">
            <a:off x="5803901" y="3780345"/>
            <a:ext cx="1130295" cy="10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F39DD27-95EF-4A52-AAD2-0B7F89892E8E}"/>
              </a:ext>
            </a:extLst>
          </p:cNvPr>
          <p:cNvGrpSpPr/>
          <p:nvPr/>
        </p:nvGrpSpPr>
        <p:grpSpPr>
          <a:xfrm>
            <a:off x="975890" y="1083039"/>
            <a:ext cx="4754581" cy="5194300"/>
            <a:chOff x="-1756626" y="1"/>
            <a:chExt cx="4754581" cy="51943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B76F8D9-67A0-4EF9-A431-2594F71F16A2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내용 개체 틀 4">
              <a:extLst>
                <a:ext uri="{FF2B5EF4-FFF2-40B4-BE49-F238E27FC236}">
                  <a16:creationId xmlns:a16="http://schemas.microsoft.com/office/drawing/2014/main" id="{BE43FCE9-A3CB-42B8-A59E-29A4EF509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D418F7FA-048C-4BB0-88F5-627B5BEF0E1B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8AE1782-E0DE-4F56-8270-46C5D80B1C26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779F633-4802-4F9C-9D5A-FB7D9688F8E7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19465B7-13A2-442A-BA7D-DE1F267048FD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91C3A12-8B47-4133-BD97-546188D4AEAD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810A74E-AACE-4766-95B2-ACAC0F5AFF1D}"/>
              </a:ext>
            </a:extLst>
          </p:cNvPr>
          <p:cNvSpPr txBox="1"/>
          <p:nvPr/>
        </p:nvSpPr>
        <p:spPr>
          <a:xfrm>
            <a:off x="1318576" y="2454760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endParaRPr lang="en-US" altLang="ko-KR" dirty="0"/>
          </a:p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8B6B4D7-9CB4-44AE-889A-74592CE86DF2}"/>
              </a:ext>
            </a:extLst>
          </p:cNvPr>
          <p:cNvSpPr/>
          <p:nvPr/>
        </p:nvSpPr>
        <p:spPr>
          <a:xfrm>
            <a:off x="4749800" y="5658119"/>
            <a:ext cx="692314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AF2843-63AF-4276-A736-F69DD1F6DDAB}"/>
              </a:ext>
            </a:extLst>
          </p:cNvPr>
          <p:cNvSpPr/>
          <p:nvPr/>
        </p:nvSpPr>
        <p:spPr>
          <a:xfrm>
            <a:off x="1318576" y="4276177"/>
            <a:ext cx="4099273" cy="12873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공지내용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72B1024-0516-48F9-90E0-C64524AA6FBF}"/>
              </a:ext>
            </a:extLst>
          </p:cNvPr>
          <p:cNvSpPr/>
          <p:nvPr/>
        </p:nvSpPr>
        <p:spPr>
          <a:xfrm>
            <a:off x="1318576" y="3175975"/>
            <a:ext cx="4099273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제목                                  작성일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B8BF404-331B-4A37-A3A3-97A58AC5E2C2}"/>
              </a:ext>
            </a:extLst>
          </p:cNvPr>
          <p:cNvSpPr/>
          <p:nvPr/>
        </p:nvSpPr>
        <p:spPr>
          <a:xfrm>
            <a:off x="1318576" y="3552621"/>
            <a:ext cx="4099273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작성자                         조회수 </a:t>
            </a:r>
            <a:r>
              <a:rPr lang="en-US" altLang="ko-KR" dirty="0"/>
              <a:t>: ?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F35F6B-89DF-4A36-A028-3559935713B0}"/>
              </a:ext>
            </a:extLst>
          </p:cNvPr>
          <p:cNvSpPr/>
          <p:nvPr/>
        </p:nvSpPr>
        <p:spPr>
          <a:xfrm>
            <a:off x="1318576" y="3930389"/>
            <a:ext cx="4099273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첨부파일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53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2A8A7D6-D5C6-48FD-AA13-B64EB0E614FC}"/>
              </a:ext>
            </a:extLst>
          </p:cNvPr>
          <p:cNvGrpSpPr/>
          <p:nvPr/>
        </p:nvGrpSpPr>
        <p:grpSpPr>
          <a:xfrm>
            <a:off x="507236" y="1024516"/>
            <a:ext cx="4754581" cy="5194300"/>
            <a:chOff x="-1756626" y="1"/>
            <a:chExt cx="4754581" cy="51943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E3BC795-8B6D-4813-9F34-0CE0C1AE2D4C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내용 개체 틀 4">
              <a:extLst>
                <a:ext uri="{FF2B5EF4-FFF2-40B4-BE49-F238E27FC236}">
                  <a16:creationId xmlns:a16="http://schemas.microsoft.com/office/drawing/2014/main" id="{AD34F467-AEB2-498C-A62D-B7BF7D66B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F9196E9C-6657-43B5-8B3A-AC33C4531A01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E46112FE-83FE-4179-A37A-0A94AEE5FBE5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5B2036-B665-4EC8-AA3F-DF002E5466E1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B99C5A8-D8AA-4A08-856E-3E8D2C15DE4D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54D819-2C62-4B3C-83BF-3CF56CA4C9E9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53DFB2-C702-4348-AA11-2A4CB6D3E992}"/>
              </a:ext>
            </a:extLst>
          </p:cNvPr>
          <p:cNvGrpSpPr/>
          <p:nvPr/>
        </p:nvGrpSpPr>
        <p:grpSpPr>
          <a:xfrm>
            <a:off x="507236" y="1024516"/>
            <a:ext cx="4754581" cy="5194300"/>
            <a:chOff x="-1756626" y="1"/>
            <a:chExt cx="4754581" cy="51943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208C89-95E6-44FC-B2A3-45D16F4632C4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내용 개체 틀 4">
              <a:extLst>
                <a:ext uri="{FF2B5EF4-FFF2-40B4-BE49-F238E27FC236}">
                  <a16:creationId xmlns:a16="http://schemas.microsoft.com/office/drawing/2014/main" id="{DF1949DB-BE69-493D-B85C-C03A91CE6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A2F463F-AA10-4341-B9D6-6045B3D552D4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DF2F045F-F40C-41A8-A835-EA979DEC4D1B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17F0F6F-C5C9-4059-8721-2546AADEB58B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4C1ADBC-91FC-4F38-A920-37B3F501FF8B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DCA516B-146F-4640-A210-662CEEA27DA9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EFBBCBC-E01A-4698-A266-0158A55FA9CE}"/>
              </a:ext>
            </a:extLst>
          </p:cNvPr>
          <p:cNvSpPr txBox="1"/>
          <p:nvPr/>
        </p:nvSpPr>
        <p:spPr>
          <a:xfrm>
            <a:off x="849922" y="2396237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질문과 답변</a:t>
            </a:r>
            <a:endParaRPr lang="en-US" altLang="ko-KR" dirty="0"/>
          </a:p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3B0964-2FFA-4CF6-BCF0-F1C846542D39}"/>
              </a:ext>
            </a:extLst>
          </p:cNvPr>
          <p:cNvSpPr/>
          <p:nvPr/>
        </p:nvSpPr>
        <p:spPr>
          <a:xfrm>
            <a:off x="862622" y="3091369"/>
            <a:ext cx="4120300" cy="20582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A242C-42DF-421F-A2AC-223390E2BDF4}"/>
              </a:ext>
            </a:extLst>
          </p:cNvPr>
          <p:cNvSpPr txBox="1"/>
          <p:nvPr/>
        </p:nvSpPr>
        <p:spPr>
          <a:xfrm>
            <a:off x="2043723" y="5213081"/>
            <a:ext cx="197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② ③ ④ 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805D0BB-AA8A-4EA2-95BC-87D54EB826F8}"/>
              </a:ext>
            </a:extLst>
          </p:cNvPr>
          <p:cNvSpPr/>
          <p:nvPr/>
        </p:nvSpPr>
        <p:spPr>
          <a:xfrm>
            <a:off x="1766926" y="5677925"/>
            <a:ext cx="2235200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775CDA7-7398-4EEB-8773-4D95FDD69867}"/>
              </a:ext>
            </a:extLst>
          </p:cNvPr>
          <p:cNvSpPr/>
          <p:nvPr/>
        </p:nvSpPr>
        <p:spPr>
          <a:xfrm>
            <a:off x="4148986" y="5676907"/>
            <a:ext cx="833936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97FDED4-4BB8-4C29-8823-9E203F7AE1C7}"/>
              </a:ext>
            </a:extLst>
          </p:cNvPr>
          <p:cNvSpPr/>
          <p:nvPr/>
        </p:nvSpPr>
        <p:spPr>
          <a:xfrm>
            <a:off x="862621" y="3091369"/>
            <a:ext cx="4120301" cy="478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번호       제목      작성자       작성일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E2D18E9-8E2D-40D0-B3C5-C044575047D2}"/>
              </a:ext>
            </a:extLst>
          </p:cNvPr>
          <p:cNvCxnSpPr/>
          <p:nvPr/>
        </p:nvCxnSpPr>
        <p:spPr>
          <a:xfrm>
            <a:off x="1472223" y="3090351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3590D85-4BC5-40CC-9DB3-ECAA76FEF1C2}"/>
              </a:ext>
            </a:extLst>
          </p:cNvPr>
          <p:cNvCxnSpPr/>
          <p:nvPr/>
        </p:nvCxnSpPr>
        <p:spPr>
          <a:xfrm>
            <a:off x="2754923" y="3090351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3431EBB-8738-4E92-89A8-391D634FCF18}"/>
              </a:ext>
            </a:extLst>
          </p:cNvPr>
          <p:cNvCxnSpPr/>
          <p:nvPr/>
        </p:nvCxnSpPr>
        <p:spPr>
          <a:xfrm>
            <a:off x="3821957" y="3090351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B4558D0-523B-44C3-B526-11F8885C64E2}"/>
              </a:ext>
            </a:extLst>
          </p:cNvPr>
          <p:cNvCxnSpPr>
            <a:cxnSpLocks/>
          </p:cNvCxnSpPr>
          <p:nvPr/>
        </p:nvCxnSpPr>
        <p:spPr>
          <a:xfrm>
            <a:off x="862621" y="3836425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5E1E54D-4191-45D5-BC64-2290771E9E7D}"/>
              </a:ext>
            </a:extLst>
          </p:cNvPr>
          <p:cNvCxnSpPr>
            <a:cxnSpLocks/>
          </p:cNvCxnSpPr>
          <p:nvPr/>
        </p:nvCxnSpPr>
        <p:spPr>
          <a:xfrm>
            <a:off x="889881" y="4829975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ABE35C-A18C-49A5-A49D-C7D7FB820645}"/>
              </a:ext>
            </a:extLst>
          </p:cNvPr>
          <p:cNvCxnSpPr>
            <a:cxnSpLocks/>
          </p:cNvCxnSpPr>
          <p:nvPr/>
        </p:nvCxnSpPr>
        <p:spPr>
          <a:xfrm>
            <a:off x="862621" y="4204955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5048A46-8187-4E57-A930-FB44EB4BA7C4}"/>
              </a:ext>
            </a:extLst>
          </p:cNvPr>
          <p:cNvCxnSpPr>
            <a:cxnSpLocks/>
          </p:cNvCxnSpPr>
          <p:nvPr/>
        </p:nvCxnSpPr>
        <p:spPr>
          <a:xfrm>
            <a:off x="862621" y="4512406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64BB872-1B11-43C6-BC94-443579EA5507}"/>
              </a:ext>
            </a:extLst>
          </p:cNvPr>
          <p:cNvSpPr/>
          <p:nvPr/>
        </p:nvSpPr>
        <p:spPr>
          <a:xfrm>
            <a:off x="630228" y="5676907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▼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96DDFE-F2EB-4E1B-BE0C-7E6350EDCD09}"/>
              </a:ext>
            </a:extLst>
          </p:cNvPr>
          <p:cNvSpPr/>
          <p:nvPr/>
        </p:nvSpPr>
        <p:spPr>
          <a:xfrm>
            <a:off x="630228" y="6045437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  <a:endParaRPr lang="en-US" altLang="ko-KR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222A60-2B09-4A82-BB02-850BEFBB2A91}"/>
              </a:ext>
            </a:extLst>
          </p:cNvPr>
          <p:cNvSpPr/>
          <p:nvPr/>
        </p:nvSpPr>
        <p:spPr>
          <a:xfrm>
            <a:off x="849920" y="3556057"/>
            <a:ext cx="4120300" cy="3061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9293722-CD70-490C-8F8F-EBA1849265E2}"/>
              </a:ext>
            </a:extLst>
          </p:cNvPr>
          <p:cNvCxnSpPr>
            <a:cxnSpLocks/>
          </p:cNvCxnSpPr>
          <p:nvPr/>
        </p:nvCxnSpPr>
        <p:spPr>
          <a:xfrm flipV="1">
            <a:off x="5010181" y="3667808"/>
            <a:ext cx="1235144" cy="13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7CE6BE8-82A8-4D54-9DFB-28BB53DEC9A6}"/>
              </a:ext>
            </a:extLst>
          </p:cNvPr>
          <p:cNvSpPr/>
          <p:nvPr/>
        </p:nvSpPr>
        <p:spPr>
          <a:xfrm>
            <a:off x="4118900" y="5243968"/>
            <a:ext cx="909281" cy="3420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글쓰기</a:t>
            </a:r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5296AFC-89D1-4C60-8EC8-1653664B0FA4}"/>
              </a:ext>
            </a:extLst>
          </p:cNvPr>
          <p:cNvGrpSpPr/>
          <p:nvPr/>
        </p:nvGrpSpPr>
        <p:grpSpPr>
          <a:xfrm>
            <a:off x="6217294" y="532403"/>
            <a:ext cx="4754581" cy="6047308"/>
            <a:chOff x="-1756626" y="1"/>
            <a:chExt cx="4754581" cy="519430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F9271FE-5AEB-4B12-88D4-AEBB09311E28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내용 개체 틀 4">
              <a:extLst>
                <a:ext uri="{FF2B5EF4-FFF2-40B4-BE49-F238E27FC236}">
                  <a16:creationId xmlns:a16="http://schemas.microsoft.com/office/drawing/2014/main" id="{47D8FAFF-9BBA-40DF-A5A4-0E208AC1E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0269E52B-29CF-4255-A02A-EF23C1CF3359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4F50B66-BD1E-4FEA-BD9D-0CF172A9516B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0F6FA18-CCE3-4B10-90F3-058FEF0319F7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B4CD043-6A96-46CF-B6B4-7018E0EA648A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DCD5BF7-121F-4B7A-9EA4-21E67FDF7E6D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594580A8-3BF0-4203-9F97-001C0A5678FA}"/>
              </a:ext>
            </a:extLst>
          </p:cNvPr>
          <p:cNvSpPr txBox="1"/>
          <p:nvPr/>
        </p:nvSpPr>
        <p:spPr>
          <a:xfrm>
            <a:off x="6559980" y="2018424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질문과 답변</a:t>
            </a:r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338A15DF-E98A-4518-A021-4B706759D263}"/>
              </a:ext>
            </a:extLst>
          </p:cNvPr>
          <p:cNvSpPr/>
          <p:nvPr/>
        </p:nvSpPr>
        <p:spPr>
          <a:xfrm>
            <a:off x="9877600" y="6127338"/>
            <a:ext cx="692314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9335FAC-B073-45EE-A924-D7E3DD748765}"/>
              </a:ext>
            </a:extLst>
          </p:cNvPr>
          <p:cNvSpPr/>
          <p:nvPr/>
        </p:nvSpPr>
        <p:spPr>
          <a:xfrm>
            <a:off x="6559980" y="2841239"/>
            <a:ext cx="4099273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제목                                  작성일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1597FFC-DA69-4667-922C-69A0B90DF77D}"/>
              </a:ext>
            </a:extLst>
          </p:cNvPr>
          <p:cNvSpPr/>
          <p:nvPr/>
        </p:nvSpPr>
        <p:spPr>
          <a:xfrm>
            <a:off x="6559980" y="3217885"/>
            <a:ext cx="4099273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작성자                         조회수 </a:t>
            </a:r>
            <a:r>
              <a:rPr lang="en-US" altLang="ko-KR" dirty="0"/>
              <a:t>: ?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B8251AD-0FD8-4E29-97AA-8329742F0506}"/>
              </a:ext>
            </a:extLst>
          </p:cNvPr>
          <p:cNvSpPr/>
          <p:nvPr/>
        </p:nvSpPr>
        <p:spPr>
          <a:xfrm>
            <a:off x="6559980" y="3973421"/>
            <a:ext cx="4099273" cy="1026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질문내용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3C8743-DA54-49B3-B735-5787BDD22EDC}"/>
              </a:ext>
            </a:extLst>
          </p:cNvPr>
          <p:cNvSpPr/>
          <p:nvPr/>
        </p:nvSpPr>
        <p:spPr>
          <a:xfrm>
            <a:off x="6559980" y="5246486"/>
            <a:ext cx="4099273" cy="7882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답변내용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A4996BA-58BB-4FF2-AB26-3B7DA8A9C4E2}"/>
              </a:ext>
            </a:extLst>
          </p:cNvPr>
          <p:cNvSpPr/>
          <p:nvPr/>
        </p:nvSpPr>
        <p:spPr>
          <a:xfrm>
            <a:off x="6559980" y="3595653"/>
            <a:ext cx="4099273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첨부파일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7B4974F-D7B1-4000-AA4D-0D48F82F18E5}"/>
              </a:ext>
            </a:extLst>
          </p:cNvPr>
          <p:cNvSpPr/>
          <p:nvPr/>
        </p:nvSpPr>
        <p:spPr>
          <a:xfrm>
            <a:off x="9016558" y="6127338"/>
            <a:ext cx="692314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47DEF59-0506-4BBC-A806-6870B498E9A6}"/>
              </a:ext>
            </a:extLst>
          </p:cNvPr>
          <p:cNvCxnSpPr/>
          <p:nvPr/>
        </p:nvCxnSpPr>
        <p:spPr>
          <a:xfrm>
            <a:off x="7973920" y="6311996"/>
            <a:ext cx="1042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9390A0F-9906-4FD7-AA1C-5E6B2A973301}"/>
              </a:ext>
            </a:extLst>
          </p:cNvPr>
          <p:cNvSpPr/>
          <p:nvPr/>
        </p:nvSpPr>
        <p:spPr>
          <a:xfrm>
            <a:off x="6016104" y="5882889"/>
            <a:ext cx="1957816" cy="779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자신의 질문일 경우에만 나타나게</a:t>
            </a:r>
          </a:p>
        </p:txBody>
      </p:sp>
    </p:spTree>
    <p:extLst>
      <p:ext uri="{BB962C8B-B14F-4D97-AF65-F5344CB8AC3E}">
        <p14:creationId xmlns:p14="http://schemas.microsoft.com/office/powerpoint/2010/main" val="316831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>
            <a:extLst>
              <a:ext uri="{FF2B5EF4-FFF2-40B4-BE49-F238E27FC236}">
                <a16:creationId xmlns:a16="http://schemas.microsoft.com/office/drawing/2014/main" id="{CD22C7B8-CD82-47F1-B6E1-9FD180B7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7B0173B-671A-4871-B7FD-2A1E6DFC117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2BA848B-6347-468C-A0CD-030D85940914}"/>
              </a:ext>
            </a:extLst>
          </p:cNvPr>
          <p:cNvGrpSpPr/>
          <p:nvPr/>
        </p:nvGrpSpPr>
        <p:grpSpPr>
          <a:xfrm>
            <a:off x="718251" y="1153403"/>
            <a:ext cx="4754581" cy="5194300"/>
            <a:chOff x="-1756626" y="1"/>
            <a:chExt cx="4754581" cy="51943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2B29C39-0FE1-4C43-A338-CD0493D4D249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내용 개체 틀 4">
              <a:extLst>
                <a:ext uri="{FF2B5EF4-FFF2-40B4-BE49-F238E27FC236}">
                  <a16:creationId xmlns:a16="http://schemas.microsoft.com/office/drawing/2014/main" id="{ACCE0258-3E07-464F-9224-04F67F578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F7A89A6-FDE9-43FD-AD7F-95C7ED038AEE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0219C4B-87F2-4A37-A709-1178B26CD3AE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AF8EC79-D8A2-41FD-BD16-1DB29C67415F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D2F951C-D8FD-43E7-9F5A-A26A3151A17A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7B9A5C5-5B4D-41C1-996D-91430A0DB35F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6EB1DD3-0848-49CC-8703-5A3927C629B0}"/>
              </a:ext>
            </a:extLst>
          </p:cNvPr>
          <p:cNvGrpSpPr/>
          <p:nvPr/>
        </p:nvGrpSpPr>
        <p:grpSpPr>
          <a:xfrm>
            <a:off x="718251" y="1153403"/>
            <a:ext cx="4754581" cy="5194300"/>
            <a:chOff x="-1756626" y="1"/>
            <a:chExt cx="4754581" cy="51943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7AFBEA5-EE93-4961-9396-0A4590514C68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내용 개체 틀 4">
              <a:extLst>
                <a:ext uri="{FF2B5EF4-FFF2-40B4-BE49-F238E27FC236}">
                  <a16:creationId xmlns:a16="http://schemas.microsoft.com/office/drawing/2014/main" id="{D9F742F2-0730-40B6-B3AC-F649C9D82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9422238-5053-4DD6-B8DC-F768CC0C82A7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89E3153-652A-4416-B42E-DD8AADE02C3B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2760750-D7AE-4B6A-8819-28235306C1AA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F8318CA-F066-4030-A430-832C85F8A977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476AEA8-D90E-4BC4-9CED-14DC07C1E4E1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85172A0-D033-40B2-AED9-6E0DCFDFF269}"/>
              </a:ext>
            </a:extLst>
          </p:cNvPr>
          <p:cNvSpPr txBox="1"/>
          <p:nvPr/>
        </p:nvSpPr>
        <p:spPr>
          <a:xfrm>
            <a:off x="1060937" y="2525124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질문과 답변</a:t>
            </a:r>
            <a:endParaRPr lang="en-US" altLang="ko-KR" dirty="0"/>
          </a:p>
          <a:p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0E7312A-446D-4AF2-947E-7FB661CD3C7E}"/>
              </a:ext>
            </a:extLst>
          </p:cNvPr>
          <p:cNvSpPr/>
          <p:nvPr/>
        </p:nvSpPr>
        <p:spPr>
          <a:xfrm>
            <a:off x="1073637" y="3220256"/>
            <a:ext cx="4120300" cy="20582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45C1F1-FD45-4DE7-BE9E-6D7690E97CA8}"/>
              </a:ext>
            </a:extLst>
          </p:cNvPr>
          <p:cNvSpPr txBox="1"/>
          <p:nvPr/>
        </p:nvSpPr>
        <p:spPr>
          <a:xfrm>
            <a:off x="2254738" y="5341968"/>
            <a:ext cx="197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② ③ ④ 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CF009C-D5EF-4AD8-81C2-7A67B71A7B23}"/>
              </a:ext>
            </a:extLst>
          </p:cNvPr>
          <p:cNvSpPr/>
          <p:nvPr/>
        </p:nvSpPr>
        <p:spPr>
          <a:xfrm>
            <a:off x="1977941" y="5806812"/>
            <a:ext cx="2235200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C551E4E-DDDD-4652-9908-1DA25834829C}"/>
              </a:ext>
            </a:extLst>
          </p:cNvPr>
          <p:cNvSpPr/>
          <p:nvPr/>
        </p:nvSpPr>
        <p:spPr>
          <a:xfrm>
            <a:off x="4360001" y="5805794"/>
            <a:ext cx="833936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E0356F6-9191-4663-9925-7C98B6A8EA78}"/>
              </a:ext>
            </a:extLst>
          </p:cNvPr>
          <p:cNvSpPr/>
          <p:nvPr/>
        </p:nvSpPr>
        <p:spPr>
          <a:xfrm>
            <a:off x="1073636" y="3220256"/>
            <a:ext cx="4120301" cy="4785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번호       제목      작성자       작성일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02B94B5-02E4-4D90-9808-7D2D0E84F9E2}"/>
              </a:ext>
            </a:extLst>
          </p:cNvPr>
          <p:cNvCxnSpPr/>
          <p:nvPr/>
        </p:nvCxnSpPr>
        <p:spPr>
          <a:xfrm>
            <a:off x="1683238" y="3219238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ADD31C5-CDC0-4E3D-B82B-752D36EF29B0}"/>
              </a:ext>
            </a:extLst>
          </p:cNvPr>
          <p:cNvCxnSpPr/>
          <p:nvPr/>
        </p:nvCxnSpPr>
        <p:spPr>
          <a:xfrm>
            <a:off x="2965938" y="3219238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E4FF7A3-DDBE-4CC1-AF2E-D35C815A2240}"/>
              </a:ext>
            </a:extLst>
          </p:cNvPr>
          <p:cNvCxnSpPr/>
          <p:nvPr/>
        </p:nvCxnSpPr>
        <p:spPr>
          <a:xfrm>
            <a:off x="4032972" y="3219238"/>
            <a:ext cx="0" cy="2059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0BD32C9-4358-4440-B4BB-16E74EFA82FE}"/>
              </a:ext>
            </a:extLst>
          </p:cNvPr>
          <p:cNvCxnSpPr>
            <a:cxnSpLocks/>
          </p:cNvCxnSpPr>
          <p:nvPr/>
        </p:nvCxnSpPr>
        <p:spPr>
          <a:xfrm>
            <a:off x="1073636" y="3965312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F94AE2D-D6C3-4C45-BDC5-9B212DF7A341}"/>
              </a:ext>
            </a:extLst>
          </p:cNvPr>
          <p:cNvCxnSpPr>
            <a:cxnSpLocks/>
          </p:cNvCxnSpPr>
          <p:nvPr/>
        </p:nvCxnSpPr>
        <p:spPr>
          <a:xfrm>
            <a:off x="1100896" y="4958862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7509CF7-C9C5-47F5-9B4B-D40A31483EC8}"/>
              </a:ext>
            </a:extLst>
          </p:cNvPr>
          <p:cNvCxnSpPr>
            <a:cxnSpLocks/>
          </p:cNvCxnSpPr>
          <p:nvPr/>
        </p:nvCxnSpPr>
        <p:spPr>
          <a:xfrm>
            <a:off x="1073636" y="4333842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8403EB0-6B4E-4082-B8FE-67F8E7E15CC2}"/>
              </a:ext>
            </a:extLst>
          </p:cNvPr>
          <p:cNvCxnSpPr>
            <a:cxnSpLocks/>
          </p:cNvCxnSpPr>
          <p:nvPr/>
        </p:nvCxnSpPr>
        <p:spPr>
          <a:xfrm>
            <a:off x="1073636" y="4641293"/>
            <a:ext cx="4120300" cy="2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0FDEA8-2A6B-4C2A-8CA5-8AE5FC86DAF3}"/>
              </a:ext>
            </a:extLst>
          </p:cNvPr>
          <p:cNvSpPr/>
          <p:nvPr/>
        </p:nvSpPr>
        <p:spPr>
          <a:xfrm>
            <a:off x="841243" y="5805794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▼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1C42C2-AA47-4126-AB07-14884F7876EA}"/>
              </a:ext>
            </a:extLst>
          </p:cNvPr>
          <p:cNvSpPr/>
          <p:nvPr/>
        </p:nvSpPr>
        <p:spPr>
          <a:xfrm>
            <a:off x="841243" y="6174324"/>
            <a:ext cx="978963" cy="369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작성자</a:t>
            </a:r>
            <a:endParaRPr lang="en-US" altLang="ko-KR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29AEEE9-D5B8-4BA6-A10B-41FBE8A2D076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239196" y="5543905"/>
            <a:ext cx="1340814" cy="1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796D614-328A-40C3-9F7E-2B74D9CB8CDE}"/>
              </a:ext>
            </a:extLst>
          </p:cNvPr>
          <p:cNvSpPr/>
          <p:nvPr/>
        </p:nvSpPr>
        <p:spPr>
          <a:xfrm>
            <a:off x="4329915" y="5372855"/>
            <a:ext cx="909281" cy="3420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글쓰기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8567927-264B-41AA-8D21-C9273ABCB7E2}"/>
              </a:ext>
            </a:extLst>
          </p:cNvPr>
          <p:cNvSpPr/>
          <p:nvPr/>
        </p:nvSpPr>
        <p:spPr>
          <a:xfrm>
            <a:off x="4329914" y="5361673"/>
            <a:ext cx="909281" cy="3637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91386AC-9659-413B-9E66-7A9DEEED969A}"/>
              </a:ext>
            </a:extLst>
          </p:cNvPr>
          <p:cNvGrpSpPr/>
          <p:nvPr/>
        </p:nvGrpSpPr>
        <p:grpSpPr>
          <a:xfrm>
            <a:off x="6580010" y="510297"/>
            <a:ext cx="4754581" cy="6047308"/>
            <a:chOff x="-1756626" y="1"/>
            <a:chExt cx="4754581" cy="51943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74C3A74-5F18-424F-BB53-147CBE5537BF}"/>
                </a:ext>
              </a:extLst>
            </p:cNvPr>
            <p:cNvSpPr/>
            <p:nvPr/>
          </p:nvSpPr>
          <p:spPr>
            <a:xfrm>
              <a:off x="-1756626" y="1"/>
              <a:ext cx="4754581" cy="5194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내용 개체 틀 4">
              <a:extLst>
                <a:ext uri="{FF2B5EF4-FFF2-40B4-BE49-F238E27FC236}">
                  <a16:creationId xmlns:a16="http://schemas.microsoft.com/office/drawing/2014/main" id="{3EA0D8F9-7678-45C5-81BD-7F59F8C64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28595" y="58245"/>
              <a:ext cx="1728595" cy="777074"/>
            </a:xfrm>
            <a:prstGeom prst="rect">
              <a:avLst/>
            </a:prstGeom>
          </p:spPr>
        </p:pic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1317A2AC-FEB3-4E78-8869-F8029EB0E4FD}"/>
                </a:ext>
              </a:extLst>
            </p:cNvPr>
            <p:cNvSpPr/>
            <p:nvPr/>
          </p:nvSpPr>
          <p:spPr>
            <a:xfrm>
              <a:off x="814911" y="219807"/>
              <a:ext cx="76858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857F708E-8839-48ED-9F93-534B74047622}"/>
                </a:ext>
              </a:extLst>
            </p:cNvPr>
            <p:cNvSpPr/>
            <p:nvPr/>
          </p:nvSpPr>
          <p:spPr>
            <a:xfrm>
              <a:off x="1753355" y="219807"/>
              <a:ext cx="992964" cy="32754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회원가입</a:t>
              </a: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8782DC9-2D26-4230-A88D-FB9BA7C3F5CC}"/>
                </a:ext>
              </a:extLst>
            </p:cNvPr>
            <p:cNvGrpSpPr/>
            <p:nvPr/>
          </p:nvGrpSpPr>
          <p:grpSpPr>
            <a:xfrm>
              <a:off x="-1756626" y="702992"/>
              <a:ext cx="4754581" cy="502079"/>
              <a:chOff x="5193757" y="1009936"/>
              <a:chExt cx="6748038" cy="65509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AB38AC7-80CF-45E4-9E7D-D03B11A1D1BF}"/>
                  </a:ext>
                </a:extLst>
              </p:cNvPr>
              <p:cNvSpPr/>
              <p:nvPr/>
            </p:nvSpPr>
            <p:spPr>
              <a:xfrm>
                <a:off x="5953194" y="1009937"/>
                <a:ext cx="5988601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400" dirty="0"/>
                  <a:t>  봉사안내    봉사참여    봉사인증   </a:t>
                </a: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C4DC657-666A-49B3-BA39-FD6B379E7828}"/>
                  </a:ext>
                </a:extLst>
              </p:cNvPr>
              <p:cNvSpPr/>
              <p:nvPr/>
            </p:nvSpPr>
            <p:spPr>
              <a:xfrm>
                <a:off x="5193757" y="1009936"/>
                <a:ext cx="759437" cy="655092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4000" dirty="0"/>
                  <a:t>≡</a:t>
                </a:r>
                <a:endParaRPr lang="en-US" altLang="ko-KR" sz="4000" dirty="0"/>
              </a:p>
            </p:txBody>
          </p:sp>
        </p:grp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FF0E78A0-A69F-4098-9363-7F2E97E1527F}"/>
              </a:ext>
            </a:extLst>
          </p:cNvPr>
          <p:cNvSpPr txBox="1"/>
          <p:nvPr/>
        </p:nvSpPr>
        <p:spPr>
          <a:xfrm>
            <a:off x="6922696" y="1996318"/>
            <a:ext cx="42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질문과 답변</a:t>
            </a:r>
            <a:r>
              <a:rPr lang="en-US" altLang="ko-KR" dirty="0"/>
              <a:t>_________________________________________</a:t>
            </a:r>
            <a:endParaRPr lang="ko-KR" altLang="en-US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8C6A1A02-CB64-425A-A2C7-A38E2EECE394}"/>
              </a:ext>
            </a:extLst>
          </p:cNvPr>
          <p:cNvSpPr/>
          <p:nvPr/>
        </p:nvSpPr>
        <p:spPr>
          <a:xfrm>
            <a:off x="10240316" y="6003632"/>
            <a:ext cx="692314" cy="3693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813A8D6-B952-426C-B8BD-4727755BA9E4}"/>
              </a:ext>
            </a:extLst>
          </p:cNvPr>
          <p:cNvSpPr/>
          <p:nvPr/>
        </p:nvSpPr>
        <p:spPr>
          <a:xfrm>
            <a:off x="6922696" y="2819133"/>
            <a:ext cx="4099273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제목                                  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A2876E9-9D79-46E1-9BB9-75C5BC7CD4C0}"/>
              </a:ext>
            </a:extLst>
          </p:cNvPr>
          <p:cNvSpPr/>
          <p:nvPr/>
        </p:nvSpPr>
        <p:spPr>
          <a:xfrm>
            <a:off x="6922696" y="3219071"/>
            <a:ext cx="4099273" cy="20998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질문내용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DED8AD1-B390-436E-B43F-D65181E25F15}"/>
              </a:ext>
            </a:extLst>
          </p:cNvPr>
          <p:cNvSpPr/>
          <p:nvPr/>
        </p:nvSpPr>
        <p:spPr>
          <a:xfrm>
            <a:off x="6922697" y="5503532"/>
            <a:ext cx="1132524" cy="3572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첨부파일</a:t>
            </a:r>
            <a:endParaRPr lang="ko-KR" altLang="en-US" dirty="0"/>
          </a:p>
        </p:txBody>
      </p:sp>
      <p:pic>
        <p:nvPicPr>
          <p:cNvPr id="92" name="Picture 2" descr="ì²¨ë¶íì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3CDDB0C6-4C3E-4F02-9B52-98FB85FBB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644" y="5513780"/>
            <a:ext cx="357251" cy="3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2582062" y="2491485"/>
            <a:ext cx="70278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3. </a:t>
            </a:r>
            <a:r>
              <a:rPr lang="ko-KR" altLang="en-US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 설계</a:t>
            </a:r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66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윈폼</a:t>
            </a:r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  <a:endParaRPr lang="en-US" altLang="ko-KR" sz="20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48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1369689-97A0-490C-8708-231825208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2DEA2A-F6D8-4633-8B4A-15D8472B7555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82F65B3-23F2-4923-8898-1E14339E5C74}"/>
              </a:ext>
            </a:extLst>
          </p:cNvPr>
          <p:cNvGrpSpPr/>
          <p:nvPr/>
        </p:nvGrpSpPr>
        <p:grpSpPr>
          <a:xfrm>
            <a:off x="2059350" y="1054100"/>
            <a:ext cx="8343900" cy="5194300"/>
            <a:chOff x="1473200" y="1054100"/>
            <a:chExt cx="8343900" cy="47498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5EED49-EB36-477E-9679-71E65BE39E6D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293035-FDEB-4D71-A357-EB8539131398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VCS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76177D-9A40-4FCF-AD7E-F465760CDF90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9A718E3-EC85-49E6-8D3E-339DAE579A1F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A855514-45D0-4E81-9EED-0B03FA8D4B82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76A5FA-6A8C-4AC5-9737-2349CEA96193}"/>
              </a:ext>
            </a:extLst>
          </p:cNvPr>
          <p:cNvSpPr txBox="1"/>
          <p:nvPr/>
        </p:nvSpPr>
        <p:spPr>
          <a:xfrm>
            <a:off x="3583350" y="1524000"/>
            <a:ext cx="529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봉사인증프로그램 </a:t>
            </a:r>
            <a:r>
              <a:rPr lang="en-US" altLang="ko-KR" sz="2400" dirty="0"/>
              <a:t>- </a:t>
            </a:r>
            <a:r>
              <a:rPr lang="ko-KR" altLang="en-US" sz="2400" dirty="0"/>
              <a:t>봉사기관용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500068-63B5-4550-8E99-AEB4D322C4AA}"/>
              </a:ext>
            </a:extLst>
          </p:cNvPr>
          <p:cNvSpPr/>
          <p:nvPr/>
        </p:nvSpPr>
        <p:spPr>
          <a:xfrm>
            <a:off x="2961050" y="2681246"/>
            <a:ext cx="4699000" cy="787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ID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852D2D-44A2-450A-BFD4-16E54C0E0DA0}"/>
              </a:ext>
            </a:extLst>
          </p:cNvPr>
          <p:cNvSpPr/>
          <p:nvPr/>
        </p:nvSpPr>
        <p:spPr>
          <a:xfrm>
            <a:off x="2973750" y="3810515"/>
            <a:ext cx="4699000" cy="787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PW</a:t>
            </a:r>
            <a:endParaRPr lang="ko-KR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61458C-A120-4F6E-9D3A-C049DC0A642B}"/>
              </a:ext>
            </a:extLst>
          </p:cNvPr>
          <p:cNvSpPr/>
          <p:nvPr/>
        </p:nvSpPr>
        <p:spPr>
          <a:xfrm>
            <a:off x="8079150" y="2681593"/>
            <a:ext cx="1498600" cy="1916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2"/>
                </a:solidFill>
              </a:rPr>
              <a:t>로그인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7BBF61-71CF-4A66-AC7B-E77C31BA6336}"/>
              </a:ext>
            </a:extLst>
          </p:cNvPr>
          <p:cNvSpPr/>
          <p:nvPr/>
        </p:nvSpPr>
        <p:spPr>
          <a:xfrm>
            <a:off x="713150" y="1433215"/>
            <a:ext cx="2984500" cy="1104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 / PW</a:t>
            </a:r>
            <a:r>
              <a:rPr lang="ko-KR" altLang="en-US" dirty="0"/>
              <a:t>는 아래 문의를 </a:t>
            </a:r>
            <a:endParaRPr lang="en-US" altLang="ko-KR" dirty="0"/>
          </a:p>
          <a:p>
            <a:pPr algn="ctr"/>
            <a:r>
              <a:rPr lang="ko-KR" altLang="en-US" dirty="0"/>
              <a:t>통해서 발급이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EABACC-E68E-4715-A449-9EA407A456F5}"/>
              </a:ext>
            </a:extLst>
          </p:cNvPr>
          <p:cNvSpPr txBox="1"/>
          <p:nvPr/>
        </p:nvSpPr>
        <p:spPr>
          <a:xfrm>
            <a:off x="4091350" y="5345668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회원문의 </a:t>
            </a:r>
            <a:r>
              <a:rPr lang="en-US" altLang="ko-KR" dirty="0"/>
              <a:t>: 010 – 4192 – 9741</a:t>
            </a:r>
          </a:p>
          <a:p>
            <a:pPr algn="ctr"/>
            <a:r>
              <a:rPr lang="en-US" altLang="ko-KR" dirty="0"/>
              <a:t>Email : tldwo125@naver.com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563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E9883541-EE02-4FE0-A45C-FE7215B91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7C196C-BCB4-4999-96AC-F1D8A5292693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0EDE88-4780-4E8B-A17E-B798B99F8F6A}"/>
              </a:ext>
            </a:extLst>
          </p:cNvPr>
          <p:cNvGrpSpPr/>
          <p:nvPr/>
        </p:nvGrpSpPr>
        <p:grpSpPr>
          <a:xfrm>
            <a:off x="1953843" y="1054100"/>
            <a:ext cx="8343900" cy="5270500"/>
            <a:chOff x="1473200" y="1054100"/>
            <a:chExt cx="8343900" cy="47498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D02B4F-2C19-43F0-8C1F-F82165B32425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6D73D6-2CDD-4AE7-8944-0FEB927E8113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VCS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507E55-C210-4A22-AD53-145C37CB447E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296139-9F9A-49F4-A9C4-0C816CB13DF0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903ED2-6CD4-4CA8-987E-68278A3FEC95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C23984-B5DE-49B5-8C83-AD41C0A53136}"/>
              </a:ext>
            </a:extLst>
          </p:cNvPr>
          <p:cNvGrpSpPr/>
          <p:nvPr/>
        </p:nvGrpSpPr>
        <p:grpSpPr>
          <a:xfrm>
            <a:off x="1953843" y="1506538"/>
            <a:ext cx="8343900" cy="792162"/>
            <a:chOff x="1473200" y="1506538"/>
            <a:chExt cx="8343900" cy="79216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15E2AD-04B8-42AB-9B76-CC01333D1C04}"/>
                </a:ext>
              </a:extLst>
            </p:cNvPr>
            <p:cNvSpPr/>
            <p:nvPr/>
          </p:nvSpPr>
          <p:spPr>
            <a:xfrm>
              <a:off x="1612900" y="1506538"/>
              <a:ext cx="1930400" cy="7747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봉사 모집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9EF8BB-DA4C-4D3A-A83E-4EB7F817E406}"/>
                </a:ext>
              </a:extLst>
            </p:cNvPr>
            <p:cNvSpPr/>
            <p:nvPr/>
          </p:nvSpPr>
          <p:spPr>
            <a:xfrm>
              <a:off x="3663950" y="1524000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외부봉사인증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E06932-53E4-4FBB-96BF-D59B0F950320}"/>
                </a:ext>
              </a:extLst>
            </p:cNvPr>
            <p:cNvSpPr/>
            <p:nvPr/>
          </p:nvSpPr>
          <p:spPr>
            <a:xfrm>
              <a:off x="5715000" y="15192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0EDF1D-8F3D-4365-803E-8AFE379CC3F9}"/>
                </a:ext>
              </a:extLst>
            </p:cNvPr>
            <p:cNvSpPr/>
            <p:nvPr/>
          </p:nvSpPr>
          <p:spPr>
            <a:xfrm>
              <a:off x="7766050" y="1524000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답변하기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4E3DCCE-D73C-4470-97D4-CAEB9A8E7812}"/>
                </a:ext>
              </a:extLst>
            </p:cNvPr>
            <p:cNvCxnSpPr/>
            <p:nvPr/>
          </p:nvCxnSpPr>
          <p:spPr>
            <a:xfrm>
              <a:off x="1473200" y="2298700"/>
              <a:ext cx="83439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642C28-5603-483D-B422-B9D3538256C5}"/>
              </a:ext>
            </a:extLst>
          </p:cNvPr>
          <p:cNvSpPr/>
          <p:nvPr/>
        </p:nvSpPr>
        <p:spPr>
          <a:xfrm>
            <a:off x="2423743" y="2760229"/>
            <a:ext cx="7543800" cy="2529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봉사목록리스트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1A2EB6C-A201-491A-B0B9-0B94451D7AF8}"/>
              </a:ext>
            </a:extLst>
          </p:cNvPr>
          <p:cNvSpPr/>
          <p:nvPr/>
        </p:nvSpPr>
        <p:spPr>
          <a:xfrm>
            <a:off x="8456243" y="5479178"/>
            <a:ext cx="1511300" cy="655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새 모집등록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2B155D-88B0-4789-BC53-6FC1C84E423B}"/>
              </a:ext>
            </a:extLst>
          </p:cNvPr>
          <p:cNvSpPr/>
          <p:nvPr/>
        </p:nvSpPr>
        <p:spPr>
          <a:xfrm>
            <a:off x="2423743" y="2755466"/>
            <a:ext cx="7543800" cy="4785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번호                    제목                      작성자                작성일</a:t>
            </a:r>
          </a:p>
        </p:txBody>
      </p:sp>
    </p:spTree>
    <p:extLst>
      <p:ext uri="{BB962C8B-B14F-4D97-AF65-F5344CB8AC3E}">
        <p14:creationId xmlns:p14="http://schemas.microsoft.com/office/powerpoint/2010/main" val="750069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DC3AAE40-E838-435A-B2C5-3689C1166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7D9CF2-4BDE-4D06-AD45-463BD55B3862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5AE02C-214D-445A-98F6-BE9C7027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0"/>
            <a:ext cx="3171825" cy="4191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8997959-E542-4053-BED5-E9D444B51BFC}"/>
              </a:ext>
            </a:extLst>
          </p:cNvPr>
          <p:cNvSpPr/>
          <p:nvPr/>
        </p:nvSpPr>
        <p:spPr>
          <a:xfrm>
            <a:off x="1492250" y="4572000"/>
            <a:ext cx="1143000" cy="5461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FD33C50-0DE3-4DA1-A029-5364714682F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35250" y="4826000"/>
            <a:ext cx="1682750" cy="19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E72A98F-5715-4EA7-9083-7D0FE423AAAA}"/>
              </a:ext>
            </a:extLst>
          </p:cNvPr>
          <p:cNvGrpSpPr/>
          <p:nvPr/>
        </p:nvGrpSpPr>
        <p:grpSpPr>
          <a:xfrm>
            <a:off x="4314825" y="787400"/>
            <a:ext cx="6896100" cy="5283200"/>
            <a:chOff x="1473200" y="1054100"/>
            <a:chExt cx="8343900" cy="47498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0262F9-6B07-4A1A-AFDA-42D116F4C2DF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0E2319E-AD20-4937-99EA-B499D635E342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모집등록내용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8F8E201-8375-4D9C-B769-D86713FC3D96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6466653-E406-4F58-A0F2-15068D40E4C8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F84371-773E-443D-91C7-E5286D0C7BC7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A3B388-D96C-41C6-AC75-CF5C803C45C7}"/>
              </a:ext>
            </a:extLst>
          </p:cNvPr>
          <p:cNvSpPr/>
          <p:nvPr/>
        </p:nvSpPr>
        <p:spPr>
          <a:xfrm>
            <a:off x="6548890" y="1288168"/>
            <a:ext cx="2476500" cy="2786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84B47-4D83-420A-B3A2-6A08AE530C07}"/>
              </a:ext>
            </a:extLst>
          </p:cNvPr>
          <p:cNvSpPr txBox="1"/>
          <p:nvPr/>
        </p:nvSpPr>
        <p:spPr>
          <a:xfrm>
            <a:off x="5132840" y="124801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봉사활동명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29E17F-F334-4509-920A-FD3E0589B6E2}"/>
              </a:ext>
            </a:extLst>
          </p:cNvPr>
          <p:cNvSpPr/>
          <p:nvPr/>
        </p:nvSpPr>
        <p:spPr>
          <a:xfrm>
            <a:off x="6548890" y="1706776"/>
            <a:ext cx="2476500" cy="2931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B715-3B3C-4843-B2B9-7D96E30B6D13}"/>
              </a:ext>
            </a:extLst>
          </p:cNvPr>
          <p:cNvSpPr txBox="1"/>
          <p:nvPr/>
        </p:nvSpPr>
        <p:spPr>
          <a:xfrm>
            <a:off x="5086350" y="168558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봉사장소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DE85EE-63CB-44BF-9C8A-6864F5CACD45}"/>
              </a:ext>
            </a:extLst>
          </p:cNvPr>
          <p:cNvSpPr/>
          <p:nvPr/>
        </p:nvSpPr>
        <p:spPr>
          <a:xfrm>
            <a:off x="6544851" y="2173932"/>
            <a:ext cx="1333500" cy="2931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DataPicker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8FE1E7-2C88-4CBB-A7BB-CC4D9F66ECA1}"/>
              </a:ext>
            </a:extLst>
          </p:cNvPr>
          <p:cNvSpPr txBox="1"/>
          <p:nvPr/>
        </p:nvSpPr>
        <p:spPr>
          <a:xfrm>
            <a:off x="5090903" y="216394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모집기간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AD2BD0-D431-4B9C-9B25-2AC6D4715F87}"/>
              </a:ext>
            </a:extLst>
          </p:cNvPr>
          <p:cNvSpPr/>
          <p:nvPr/>
        </p:nvSpPr>
        <p:spPr>
          <a:xfrm>
            <a:off x="6548890" y="2660853"/>
            <a:ext cx="2476500" cy="293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209076-9E9B-43FC-8C6A-8E1CD0D14EAC}"/>
              </a:ext>
            </a:extLst>
          </p:cNvPr>
          <p:cNvSpPr txBox="1"/>
          <p:nvPr/>
        </p:nvSpPr>
        <p:spPr>
          <a:xfrm>
            <a:off x="5132840" y="26395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모집인원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7A01E1-5CE1-45AD-838A-50BDBF9847A5}"/>
              </a:ext>
            </a:extLst>
          </p:cNvPr>
          <p:cNvSpPr/>
          <p:nvPr/>
        </p:nvSpPr>
        <p:spPr>
          <a:xfrm>
            <a:off x="8157751" y="2170794"/>
            <a:ext cx="1333500" cy="293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017F47-7DF0-4176-BD1D-A55296A3A566}"/>
              </a:ext>
            </a:extLst>
          </p:cNvPr>
          <p:cNvSpPr/>
          <p:nvPr/>
        </p:nvSpPr>
        <p:spPr>
          <a:xfrm>
            <a:off x="6555998" y="3073467"/>
            <a:ext cx="1333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0288D-2960-4988-B7B6-C41F735DA993}"/>
              </a:ext>
            </a:extLst>
          </p:cNvPr>
          <p:cNvSpPr txBox="1"/>
          <p:nvPr/>
        </p:nvSpPr>
        <p:spPr>
          <a:xfrm>
            <a:off x="5167347" y="301971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봉사기간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F40DFC-979A-4144-AAD3-F15DC9C97F97}"/>
              </a:ext>
            </a:extLst>
          </p:cNvPr>
          <p:cNvSpPr/>
          <p:nvPr/>
        </p:nvSpPr>
        <p:spPr>
          <a:xfrm>
            <a:off x="6564542" y="3963559"/>
            <a:ext cx="2476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C1FD2-A76C-48D5-B378-A210D787A24F}"/>
              </a:ext>
            </a:extLst>
          </p:cNvPr>
          <p:cNvSpPr txBox="1"/>
          <p:nvPr/>
        </p:nvSpPr>
        <p:spPr>
          <a:xfrm>
            <a:off x="5175891" y="389160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 요일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69C0E79-813B-4E68-BDED-A3E1190C01BF}"/>
              </a:ext>
            </a:extLst>
          </p:cNvPr>
          <p:cNvSpPr/>
          <p:nvPr/>
        </p:nvSpPr>
        <p:spPr>
          <a:xfrm>
            <a:off x="6544851" y="4439857"/>
            <a:ext cx="2476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A14EB6-788F-4850-B535-CBD26A58098E}"/>
              </a:ext>
            </a:extLst>
          </p:cNvPr>
          <p:cNvSpPr txBox="1"/>
          <p:nvPr/>
        </p:nvSpPr>
        <p:spPr>
          <a:xfrm>
            <a:off x="5086350" y="44112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봉사대상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0C55E7-00D9-41D8-8E0B-9BFE543DD618}"/>
              </a:ext>
            </a:extLst>
          </p:cNvPr>
          <p:cNvSpPr/>
          <p:nvPr/>
        </p:nvSpPr>
        <p:spPr>
          <a:xfrm>
            <a:off x="7937500" y="5375835"/>
            <a:ext cx="1497440" cy="5855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F830C3-D1D6-4C31-A850-02FC6B146538}"/>
              </a:ext>
            </a:extLst>
          </p:cNvPr>
          <p:cNvSpPr/>
          <p:nvPr/>
        </p:nvSpPr>
        <p:spPr>
          <a:xfrm>
            <a:off x="9551560" y="5375835"/>
            <a:ext cx="1497440" cy="5855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2E52E6-2804-4E53-88F2-DA4A521CF131}"/>
              </a:ext>
            </a:extLst>
          </p:cNvPr>
          <p:cNvSpPr/>
          <p:nvPr/>
        </p:nvSpPr>
        <p:spPr>
          <a:xfrm>
            <a:off x="6564542" y="3492890"/>
            <a:ext cx="1333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89A2A9-6BCA-457D-9811-47BB9B0F899A}"/>
              </a:ext>
            </a:extLst>
          </p:cNvPr>
          <p:cNvSpPr txBox="1"/>
          <p:nvPr/>
        </p:nvSpPr>
        <p:spPr>
          <a:xfrm>
            <a:off x="5175891" y="343913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봉사시간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243E819-3B76-4E82-B193-5D6F8AAF8CDB}"/>
              </a:ext>
            </a:extLst>
          </p:cNvPr>
          <p:cNvSpPr/>
          <p:nvPr/>
        </p:nvSpPr>
        <p:spPr>
          <a:xfrm>
            <a:off x="8157751" y="3076871"/>
            <a:ext cx="1333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2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780C76EB-12DA-4294-95CD-8786BA87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7FEC6C4-9954-4F1F-8311-83577EC8972F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5AE02C-214D-445A-98F6-BE9C7027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0"/>
            <a:ext cx="3171825" cy="4191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5EA752-1C22-4809-B63B-D7FA2CC8B863}"/>
              </a:ext>
            </a:extLst>
          </p:cNvPr>
          <p:cNvSpPr/>
          <p:nvPr/>
        </p:nvSpPr>
        <p:spPr>
          <a:xfrm>
            <a:off x="0" y="2638496"/>
            <a:ext cx="2654300" cy="4761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68EE07-CBFC-4C3A-BD18-32D58C1DAABD}"/>
              </a:ext>
            </a:extLst>
          </p:cNvPr>
          <p:cNvGrpSpPr/>
          <p:nvPr/>
        </p:nvGrpSpPr>
        <p:grpSpPr>
          <a:xfrm>
            <a:off x="4318000" y="825500"/>
            <a:ext cx="6896100" cy="5283200"/>
            <a:chOff x="1473200" y="1054100"/>
            <a:chExt cx="8343900" cy="47498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1F7B7A8-F8A3-4852-92DB-57B2A8C5F135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BF4862-3D94-4809-A8ED-FF8E94FD4EBF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모집상세내용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A571D2-E974-4CC9-B471-C2298ACB2117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1AB1360-A382-4D56-897C-DB4C87C83E55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63CAD91-8864-40A9-B3F1-EE11EE1DA94A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AE6273-3311-4170-83F3-7E6AA404D18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654300" y="2876572"/>
            <a:ext cx="1663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BEADF90-A12B-437D-9717-62567593E3B9}"/>
              </a:ext>
            </a:extLst>
          </p:cNvPr>
          <p:cNvSpPr/>
          <p:nvPr/>
        </p:nvSpPr>
        <p:spPr>
          <a:xfrm>
            <a:off x="7937500" y="5375835"/>
            <a:ext cx="1497440" cy="5855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06E779-0636-4168-BFBD-5B1F10F297AC}"/>
              </a:ext>
            </a:extLst>
          </p:cNvPr>
          <p:cNvSpPr/>
          <p:nvPr/>
        </p:nvSpPr>
        <p:spPr>
          <a:xfrm>
            <a:off x="9551560" y="5375835"/>
            <a:ext cx="1497440" cy="5855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목록보기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E4513A0-5D80-4C9E-916B-6B7C2A6A0294}"/>
              </a:ext>
            </a:extLst>
          </p:cNvPr>
          <p:cNvSpPr/>
          <p:nvPr/>
        </p:nvSpPr>
        <p:spPr>
          <a:xfrm>
            <a:off x="6274960" y="5392566"/>
            <a:ext cx="1497440" cy="5855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1A8622-54A2-4509-851A-FBA13D70D97B}"/>
              </a:ext>
            </a:extLst>
          </p:cNvPr>
          <p:cNvSpPr/>
          <p:nvPr/>
        </p:nvSpPr>
        <p:spPr>
          <a:xfrm>
            <a:off x="2870200" y="2515881"/>
            <a:ext cx="1289050" cy="81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</a:t>
            </a:r>
            <a:endParaRPr lang="en-US" altLang="ko-KR" dirty="0"/>
          </a:p>
          <a:p>
            <a:pPr algn="ctr"/>
            <a:r>
              <a:rPr lang="ko-KR" altLang="en-US" dirty="0"/>
              <a:t>클릭시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4D92B07-C753-4FC4-B0A2-E364321FC85A}"/>
              </a:ext>
            </a:extLst>
          </p:cNvPr>
          <p:cNvSpPr/>
          <p:nvPr/>
        </p:nvSpPr>
        <p:spPr>
          <a:xfrm>
            <a:off x="6548890" y="1288168"/>
            <a:ext cx="2476500" cy="2786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067B0B-2C88-4DD4-97A8-465179136B31}"/>
              </a:ext>
            </a:extLst>
          </p:cNvPr>
          <p:cNvSpPr txBox="1"/>
          <p:nvPr/>
        </p:nvSpPr>
        <p:spPr>
          <a:xfrm>
            <a:off x="5132840" y="124801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봉사활동명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3490BA-748D-456E-A5E3-D388EFA5E225}"/>
              </a:ext>
            </a:extLst>
          </p:cNvPr>
          <p:cNvSpPr/>
          <p:nvPr/>
        </p:nvSpPr>
        <p:spPr>
          <a:xfrm>
            <a:off x="6548890" y="1706776"/>
            <a:ext cx="2476500" cy="2931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BB107-9099-4F23-BE27-3CBBB1310F96}"/>
              </a:ext>
            </a:extLst>
          </p:cNvPr>
          <p:cNvSpPr txBox="1"/>
          <p:nvPr/>
        </p:nvSpPr>
        <p:spPr>
          <a:xfrm>
            <a:off x="5086350" y="1685588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봉사장소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FA70B2F-1EB0-4FAC-85A3-5CDAA84FE2A0}"/>
              </a:ext>
            </a:extLst>
          </p:cNvPr>
          <p:cNvSpPr/>
          <p:nvPr/>
        </p:nvSpPr>
        <p:spPr>
          <a:xfrm>
            <a:off x="6544851" y="2173932"/>
            <a:ext cx="1333500" cy="2931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DataPicker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7C1AB6-D921-4A48-A104-DA747D43C7D5}"/>
              </a:ext>
            </a:extLst>
          </p:cNvPr>
          <p:cNvSpPr txBox="1"/>
          <p:nvPr/>
        </p:nvSpPr>
        <p:spPr>
          <a:xfrm>
            <a:off x="5090903" y="216394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모집기간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2E7F5D-895A-4027-A6FE-5622BB7BC3B9}"/>
              </a:ext>
            </a:extLst>
          </p:cNvPr>
          <p:cNvSpPr/>
          <p:nvPr/>
        </p:nvSpPr>
        <p:spPr>
          <a:xfrm>
            <a:off x="6548890" y="2660853"/>
            <a:ext cx="2476500" cy="293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15D4ED-96CD-4359-AE02-EB98CBADA868}"/>
              </a:ext>
            </a:extLst>
          </p:cNvPr>
          <p:cNvSpPr txBox="1"/>
          <p:nvPr/>
        </p:nvSpPr>
        <p:spPr>
          <a:xfrm>
            <a:off x="5132840" y="26395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모집인원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B2178FB-84B4-44B8-B42F-B9934791B1A2}"/>
              </a:ext>
            </a:extLst>
          </p:cNvPr>
          <p:cNvSpPr/>
          <p:nvPr/>
        </p:nvSpPr>
        <p:spPr>
          <a:xfrm>
            <a:off x="8157751" y="2170794"/>
            <a:ext cx="1333500" cy="2931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9EE22E2-6A63-47E1-B7CF-09E5BBBE00B0}"/>
              </a:ext>
            </a:extLst>
          </p:cNvPr>
          <p:cNvSpPr/>
          <p:nvPr/>
        </p:nvSpPr>
        <p:spPr>
          <a:xfrm>
            <a:off x="6555998" y="3073467"/>
            <a:ext cx="1333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FDDF79-F6C6-4CAC-B20A-11667C28EA56}"/>
              </a:ext>
            </a:extLst>
          </p:cNvPr>
          <p:cNvSpPr txBox="1"/>
          <p:nvPr/>
        </p:nvSpPr>
        <p:spPr>
          <a:xfrm>
            <a:off x="5167347" y="301971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봉사기간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09259D-EF67-49AF-B920-58FF9B576854}"/>
              </a:ext>
            </a:extLst>
          </p:cNvPr>
          <p:cNvSpPr/>
          <p:nvPr/>
        </p:nvSpPr>
        <p:spPr>
          <a:xfrm>
            <a:off x="6564542" y="3963559"/>
            <a:ext cx="2476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EF8027-4A9B-4B61-B165-5FFE4EA71430}"/>
              </a:ext>
            </a:extLst>
          </p:cNvPr>
          <p:cNvSpPr txBox="1"/>
          <p:nvPr/>
        </p:nvSpPr>
        <p:spPr>
          <a:xfrm>
            <a:off x="5175891" y="389160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 요일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3686F5C-D7C0-4ABE-9B3C-0CBB32EFAE49}"/>
              </a:ext>
            </a:extLst>
          </p:cNvPr>
          <p:cNvSpPr/>
          <p:nvPr/>
        </p:nvSpPr>
        <p:spPr>
          <a:xfrm>
            <a:off x="6544851" y="4439857"/>
            <a:ext cx="2476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28EE9-149F-45CC-BDAB-BA52359D1F23}"/>
              </a:ext>
            </a:extLst>
          </p:cNvPr>
          <p:cNvSpPr txBox="1"/>
          <p:nvPr/>
        </p:nvSpPr>
        <p:spPr>
          <a:xfrm>
            <a:off x="5086350" y="4411289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봉사대상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79BF651-9D83-46D6-90A9-35DF62663234}"/>
              </a:ext>
            </a:extLst>
          </p:cNvPr>
          <p:cNvSpPr/>
          <p:nvPr/>
        </p:nvSpPr>
        <p:spPr>
          <a:xfrm>
            <a:off x="6564542" y="3492890"/>
            <a:ext cx="1333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DEE8FC-CFE6-499C-AE4B-D84F6F62AF98}"/>
              </a:ext>
            </a:extLst>
          </p:cNvPr>
          <p:cNvSpPr txBox="1"/>
          <p:nvPr/>
        </p:nvSpPr>
        <p:spPr>
          <a:xfrm>
            <a:off x="5175891" y="3439137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봉사시간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486603-244F-463E-A755-9B02F24D8983}"/>
              </a:ext>
            </a:extLst>
          </p:cNvPr>
          <p:cNvSpPr/>
          <p:nvPr/>
        </p:nvSpPr>
        <p:spPr>
          <a:xfrm>
            <a:off x="8157751" y="3076871"/>
            <a:ext cx="1333500" cy="2931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264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8E1771E-6D04-466C-BFDD-853FF6FE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83830A-025F-4683-9CCA-55F63ED25698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CEB480-E10F-4487-9D0C-AA284928361F}"/>
              </a:ext>
            </a:extLst>
          </p:cNvPr>
          <p:cNvGrpSpPr/>
          <p:nvPr/>
        </p:nvGrpSpPr>
        <p:grpSpPr>
          <a:xfrm>
            <a:off x="1836613" y="1054100"/>
            <a:ext cx="8343900" cy="5270500"/>
            <a:chOff x="1473200" y="1054100"/>
            <a:chExt cx="8343900" cy="4749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38183A7-BE21-4B34-80AC-F5853BCEB815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305ACE-A996-46E9-B448-A6ADC6A76EB9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VCS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CB2404-7539-46F8-93AE-ECACAFBD600C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410F30-28E8-4296-8A11-3B5EFE26E0B7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16E76-25BB-440F-9718-819B917E7CA0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42D36-D3CE-42C2-80B6-1D0A3B1451EB}"/>
              </a:ext>
            </a:extLst>
          </p:cNvPr>
          <p:cNvGrpSpPr/>
          <p:nvPr/>
        </p:nvGrpSpPr>
        <p:grpSpPr>
          <a:xfrm>
            <a:off x="1836613" y="1506538"/>
            <a:ext cx="8343900" cy="792162"/>
            <a:chOff x="1473200" y="1506538"/>
            <a:chExt cx="8343900" cy="7921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C96826-966B-460D-B15F-0F51AE29ECD3}"/>
                </a:ext>
              </a:extLst>
            </p:cNvPr>
            <p:cNvSpPr/>
            <p:nvPr/>
          </p:nvSpPr>
          <p:spPr>
            <a:xfrm>
              <a:off x="1612900" y="15065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봉사 모집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D9BC8E-B4EA-421A-9001-50F5F9EC7BF4}"/>
                </a:ext>
              </a:extLst>
            </p:cNvPr>
            <p:cNvSpPr/>
            <p:nvPr/>
          </p:nvSpPr>
          <p:spPr>
            <a:xfrm>
              <a:off x="3663950" y="1524000"/>
              <a:ext cx="1930400" cy="7747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외부봉사인증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64A024-EE66-437A-8317-5766C6E0E40A}"/>
                </a:ext>
              </a:extLst>
            </p:cNvPr>
            <p:cNvSpPr/>
            <p:nvPr/>
          </p:nvSpPr>
          <p:spPr>
            <a:xfrm>
              <a:off x="5715000" y="15192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D6BE48-A97E-4B1E-BE6A-A57B75511B1E}"/>
                </a:ext>
              </a:extLst>
            </p:cNvPr>
            <p:cNvSpPr/>
            <p:nvPr/>
          </p:nvSpPr>
          <p:spPr>
            <a:xfrm>
              <a:off x="7766050" y="1524000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답변하기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BD5653-14DF-49D7-AD8D-159F9EE87AE8}"/>
                </a:ext>
              </a:extLst>
            </p:cNvPr>
            <p:cNvCxnSpPr/>
            <p:nvPr/>
          </p:nvCxnSpPr>
          <p:spPr>
            <a:xfrm>
              <a:off x="1473200" y="2298700"/>
              <a:ext cx="83439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57AB3C-E7F8-4AF3-B1FA-4C7A9D2331CE}"/>
              </a:ext>
            </a:extLst>
          </p:cNvPr>
          <p:cNvSpPr/>
          <p:nvPr/>
        </p:nvSpPr>
        <p:spPr>
          <a:xfrm>
            <a:off x="2243013" y="2692400"/>
            <a:ext cx="7543800" cy="3314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봉사자들이 올린 </a:t>
            </a:r>
            <a:r>
              <a:rPr lang="ko-KR" altLang="en-US" dirty="0" err="1"/>
              <a:t>인증받을</a:t>
            </a:r>
            <a:r>
              <a:rPr lang="ko-KR" altLang="en-US" dirty="0"/>
              <a:t> 리스트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99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EE1D6462-84C5-4BE3-995F-F84D28F8E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1697C76-C117-4507-BE8C-2FA2289ADE94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CEB480-E10F-4487-9D0C-AA284928361F}"/>
              </a:ext>
            </a:extLst>
          </p:cNvPr>
          <p:cNvGrpSpPr/>
          <p:nvPr/>
        </p:nvGrpSpPr>
        <p:grpSpPr>
          <a:xfrm>
            <a:off x="2364148" y="1054100"/>
            <a:ext cx="8343900" cy="5270500"/>
            <a:chOff x="1473200" y="1054100"/>
            <a:chExt cx="8343900" cy="4749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38183A7-BE21-4B34-80AC-F5853BCEB815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305ACE-A996-46E9-B448-A6ADC6A76EB9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VCS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CB2404-7539-46F8-93AE-ECACAFBD600C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410F30-28E8-4296-8A11-3B5EFE26E0B7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16E76-25BB-440F-9718-819B917E7CA0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42D36-D3CE-42C2-80B6-1D0A3B1451EB}"/>
              </a:ext>
            </a:extLst>
          </p:cNvPr>
          <p:cNvGrpSpPr/>
          <p:nvPr/>
        </p:nvGrpSpPr>
        <p:grpSpPr>
          <a:xfrm>
            <a:off x="2364148" y="1506538"/>
            <a:ext cx="8343900" cy="792162"/>
            <a:chOff x="1473200" y="1506538"/>
            <a:chExt cx="8343900" cy="7921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C96826-966B-460D-B15F-0F51AE29ECD3}"/>
                </a:ext>
              </a:extLst>
            </p:cNvPr>
            <p:cNvSpPr/>
            <p:nvPr/>
          </p:nvSpPr>
          <p:spPr>
            <a:xfrm>
              <a:off x="1612900" y="15065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봉사 모집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D9BC8E-B4EA-421A-9001-50F5F9EC7BF4}"/>
                </a:ext>
              </a:extLst>
            </p:cNvPr>
            <p:cNvSpPr/>
            <p:nvPr/>
          </p:nvSpPr>
          <p:spPr>
            <a:xfrm>
              <a:off x="3663950" y="1524000"/>
              <a:ext cx="1930400" cy="7747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외부봉사인증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64A024-EE66-437A-8317-5766C6E0E40A}"/>
                </a:ext>
              </a:extLst>
            </p:cNvPr>
            <p:cNvSpPr/>
            <p:nvPr/>
          </p:nvSpPr>
          <p:spPr>
            <a:xfrm>
              <a:off x="5715000" y="15192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D6BE48-A97E-4B1E-BE6A-A57B75511B1E}"/>
                </a:ext>
              </a:extLst>
            </p:cNvPr>
            <p:cNvSpPr/>
            <p:nvPr/>
          </p:nvSpPr>
          <p:spPr>
            <a:xfrm>
              <a:off x="7766050" y="1524000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답변하기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BD5653-14DF-49D7-AD8D-159F9EE87AE8}"/>
                </a:ext>
              </a:extLst>
            </p:cNvPr>
            <p:cNvCxnSpPr/>
            <p:nvPr/>
          </p:nvCxnSpPr>
          <p:spPr>
            <a:xfrm>
              <a:off x="1473200" y="2298700"/>
              <a:ext cx="83439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57AB3C-E7F8-4AF3-B1FA-4C7A9D2331CE}"/>
              </a:ext>
            </a:extLst>
          </p:cNvPr>
          <p:cNvSpPr/>
          <p:nvPr/>
        </p:nvSpPr>
        <p:spPr>
          <a:xfrm>
            <a:off x="2770548" y="2692400"/>
            <a:ext cx="7543800" cy="3314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봉사자들이 올린 </a:t>
            </a:r>
            <a:r>
              <a:rPr lang="ko-KR" altLang="en-US" dirty="0" err="1"/>
              <a:t>인증받을</a:t>
            </a:r>
            <a:r>
              <a:rPr lang="ko-KR" altLang="en-US" dirty="0"/>
              <a:t> 리스트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90F2D21-8D46-455B-A12D-A21948681F28}"/>
              </a:ext>
            </a:extLst>
          </p:cNvPr>
          <p:cNvGrpSpPr/>
          <p:nvPr/>
        </p:nvGrpSpPr>
        <p:grpSpPr>
          <a:xfrm>
            <a:off x="3211869" y="644079"/>
            <a:ext cx="6800850" cy="5987035"/>
            <a:chOff x="1473200" y="1054100"/>
            <a:chExt cx="8343900" cy="47498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1D1AE3-6027-40F5-B040-3F28AB7F51FE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FF589B-DF3E-4585-BA99-AD8883F7E2CE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외부봉사 상세내역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7A6406-248B-47EF-B62F-8A74171979A0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A4BFBD1-7E26-466F-BF6D-DF4457036D79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FFD2DF-8374-4F33-B53E-9B4348C9FAC5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7CCF00-640C-4CFE-8CDD-51B2EFBD0E4F}"/>
              </a:ext>
            </a:extLst>
          </p:cNvPr>
          <p:cNvSpPr/>
          <p:nvPr/>
        </p:nvSpPr>
        <p:spPr>
          <a:xfrm>
            <a:off x="683918" y="1201380"/>
            <a:ext cx="2495550" cy="102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 중에 선택하여</a:t>
            </a:r>
            <a:endParaRPr lang="en-US" altLang="ko-KR" dirty="0"/>
          </a:p>
          <a:p>
            <a:pPr algn="ctr"/>
            <a:r>
              <a:rPr lang="ko-KR" altLang="en-US" dirty="0"/>
              <a:t>더블 클릭시</a:t>
            </a:r>
          </a:p>
        </p:txBody>
      </p:sp>
      <p:pic>
        <p:nvPicPr>
          <p:cNvPr id="2050" name="Picture 2" descr="ë´ì¬ ì¸ì¦ìì ëí ì´ë¯¸ì§ ê²ìê²°ê³¼">
            <a:extLst>
              <a:ext uri="{FF2B5EF4-FFF2-40B4-BE49-F238E27FC236}">
                <a16:creationId xmlns:a16="http://schemas.microsoft.com/office/drawing/2014/main" id="{37B7BED4-92B3-40A6-AD3C-03B977F51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0" y="1054100"/>
            <a:ext cx="3810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A4B8D1-131F-4AA8-B88C-6B404343E6B4}"/>
              </a:ext>
            </a:extLst>
          </p:cNvPr>
          <p:cNvSpPr/>
          <p:nvPr/>
        </p:nvSpPr>
        <p:spPr>
          <a:xfrm>
            <a:off x="7301273" y="3440724"/>
            <a:ext cx="1593690" cy="35725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첨부파일다운</a:t>
            </a:r>
          </a:p>
        </p:txBody>
      </p:sp>
      <p:pic>
        <p:nvPicPr>
          <p:cNvPr id="26" name="Picture 2" descr="ì²¨ë¶íì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07558E14-E1A6-437F-BC6A-EACAF832C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86" y="3450972"/>
            <a:ext cx="357251" cy="3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D5630FE-9EC7-4B09-9623-643A9108EA04}"/>
              </a:ext>
            </a:extLst>
          </p:cNvPr>
          <p:cNvSpPr/>
          <p:nvPr/>
        </p:nvSpPr>
        <p:spPr>
          <a:xfrm>
            <a:off x="7935525" y="2127193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D6343-D221-423B-AC9E-4E0931FEC492}"/>
              </a:ext>
            </a:extLst>
          </p:cNvPr>
          <p:cNvSpPr txBox="1"/>
          <p:nvPr/>
        </p:nvSpPr>
        <p:spPr>
          <a:xfrm>
            <a:off x="7006483" y="2109813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이름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E3A57B-C475-43EC-8492-A574C771E76D}"/>
              </a:ext>
            </a:extLst>
          </p:cNvPr>
          <p:cNvSpPr/>
          <p:nvPr/>
        </p:nvSpPr>
        <p:spPr>
          <a:xfrm>
            <a:off x="7935525" y="2960543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4B851B-592E-41E8-9738-543E8EA42EED}"/>
              </a:ext>
            </a:extLst>
          </p:cNvPr>
          <p:cNvSpPr txBox="1"/>
          <p:nvPr/>
        </p:nvSpPr>
        <p:spPr>
          <a:xfrm>
            <a:off x="7059567" y="2943163"/>
            <a:ext cx="9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주소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BAE1B0-E0E1-4AAC-8FE9-F0576186787F}"/>
              </a:ext>
            </a:extLst>
          </p:cNvPr>
          <p:cNvSpPr/>
          <p:nvPr/>
        </p:nvSpPr>
        <p:spPr>
          <a:xfrm>
            <a:off x="8053748" y="4991100"/>
            <a:ext cx="1786046" cy="7256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 후 인증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457220-6816-4B82-9BA4-9311020B0032}"/>
              </a:ext>
            </a:extLst>
          </p:cNvPr>
          <p:cNvSpPr/>
          <p:nvPr/>
        </p:nvSpPr>
        <p:spPr>
          <a:xfrm>
            <a:off x="8053748" y="5754081"/>
            <a:ext cx="1786046" cy="725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0976313-6031-40C2-9F98-69FA48A68D36}"/>
              </a:ext>
            </a:extLst>
          </p:cNvPr>
          <p:cNvSpPr/>
          <p:nvPr/>
        </p:nvSpPr>
        <p:spPr>
          <a:xfrm>
            <a:off x="7935525" y="254243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F43A4-3E28-456B-8964-160F81BE36E8}"/>
              </a:ext>
            </a:extLst>
          </p:cNvPr>
          <p:cNvSpPr txBox="1"/>
          <p:nvPr/>
        </p:nvSpPr>
        <p:spPr>
          <a:xfrm>
            <a:off x="6799459" y="2525059"/>
            <a:ext cx="115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89293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2840143" y="2491485"/>
            <a:ext cx="6511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1. </a:t>
            </a:r>
            <a:r>
              <a:rPr lang="ko-KR" altLang="en-US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프로젝트 일정</a:t>
            </a:r>
            <a:endParaRPr lang="en-US" altLang="ko-KR" sz="20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533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E6F6D9D8-9121-4DBE-962C-E13DA4070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2116CD-27BB-4170-B19F-7D81E307D0D4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CEB480-E10F-4487-9D0C-AA284928361F}"/>
              </a:ext>
            </a:extLst>
          </p:cNvPr>
          <p:cNvGrpSpPr/>
          <p:nvPr/>
        </p:nvGrpSpPr>
        <p:grpSpPr>
          <a:xfrm>
            <a:off x="1801444" y="1054100"/>
            <a:ext cx="8343900" cy="5270500"/>
            <a:chOff x="1473200" y="1054100"/>
            <a:chExt cx="8343900" cy="4749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38183A7-BE21-4B34-80AC-F5853BCEB815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305ACE-A996-46E9-B448-A6ADC6A76EB9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VCS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CB2404-7539-46F8-93AE-ECACAFBD600C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410F30-28E8-4296-8A11-3B5EFE26E0B7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16E76-25BB-440F-9718-819B917E7CA0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42D36-D3CE-42C2-80B6-1D0A3B1451EB}"/>
              </a:ext>
            </a:extLst>
          </p:cNvPr>
          <p:cNvGrpSpPr/>
          <p:nvPr/>
        </p:nvGrpSpPr>
        <p:grpSpPr>
          <a:xfrm>
            <a:off x="1801444" y="1506538"/>
            <a:ext cx="8343900" cy="792162"/>
            <a:chOff x="1473200" y="1506538"/>
            <a:chExt cx="8343900" cy="7921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C96826-966B-460D-B15F-0F51AE29ECD3}"/>
                </a:ext>
              </a:extLst>
            </p:cNvPr>
            <p:cNvSpPr/>
            <p:nvPr/>
          </p:nvSpPr>
          <p:spPr>
            <a:xfrm>
              <a:off x="1612900" y="15065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봉사 모집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D9BC8E-B4EA-421A-9001-50F5F9EC7BF4}"/>
                </a:ext>
              </a:extLst>
            </p:cNvPr>
            <p:cNvSpPr/>
            <p:nvPr/>
          </p:nvSpPr>
          <p:spPr>
            <a:xfrm>
              <a:off x="3663950" y="1524000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외부봉사인증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64A024-EE66-437A-8317-5766C6E0E40A}"/>
                </a:ext>
              </a:extLst>
            </p:cNvPr>
            <p:cNvSpPr/>
            <p:nvPr/>
          </p:nvSpPr>
          <p:spPr>
            <a:xfrm>
              <a:off x="5715000" y="1519238"/>
              <a:ext cx="1930400" cy="774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D6BE48-A97E-4B1E-BE6A-A57B75511B1E}"/>
                </a:ext>
              </a:extLst>
            </p:cNvPr>
            <p:cNvSpPr/>
            <p:nvPr/>
          </p:nvSpPr>
          <p:spPr>
            <a:xfrm>
              <a:off x="7766050" y="1524000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답변하기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BD5653-14DF-49D7-AD8D-159F9EE87AE8}"/>
                </a:ext>
              </a:extLst>
            </p:cNvPr>
            <p:cNvCxnSpPr/>
            <p:nvPr/>
          </p:nvCxnSpPr>
          <p:spPr>
            <a:xfrm>
              <a:off x="1473200" y="2298700"/>
              <a:ext cx="83439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0536AF-0C10-4299-A2EF-FC4C840DE776}"/>
              </a:ext>
            </a:extLst>
          </p:cNvPr>
          <p:cNvSpPr/>
          <p:nvPr/>
        </p:nvSpPr>
        <p:spPr>
          <a:xfrm>
            <a:off x="8405444" y="5476081"/>
            <a:ext cx="1511300" cy="655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공지등록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2714BD-FA40-40C8-8D13-AEB447FB0737}"/>
              </a:ext>
            </a:extLst>
          </p:cNvPr>
          <p:cNvSpPr/>
          <p:nvPr/>
        </p:nvSpPr>
        <p:spPr>
          <a:xfrm>
            <a:off x="2271344" y="2760229"/>
            <a:ext cx="7543800" cy="2529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자신이 등록한 공지리스트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244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C5CF848E-A8EB-4295-9E67-D66F36941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5F7C79-E2D8-4CFB-B3BB-11D1FA349AA5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F73D70-78DB-4C27-94BD-94E29126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212"/>
            <a:ext cx="2962275" cy="41433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8F2CB5-9868-4524-8289-89900A530F63}"/>
              </a:ext>
            </a:extLst>
          </p:cNvPr>
          <p:cNvSpPr/>
          <p:nvPr/>
        </p:nvSpPr>
        <p:spPr>
          <a:xfrm>
            <a:off x="1492250" y="5106987"/>
            <a:ext cx="1187450" cy="4836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070B59-6805-4908-BD9C-10FEDC49999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79700" y="5348835"/>
            <a:ext cx="1638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680C19-8DDF-48F1-BF55-2B4B06EA9D06}"/>
              </a:ext>
            </a:extLst>
          </p:cNvPr>
          <p:cNvGrpSpPr/>
          <p:nvPr/>
        </p:nvGrpSpPr>
        <p:grpSpPr>
          <a:xfrm>
            <a:off x="4318000" y="1308100"/>
            <a:ext cx="6896100" cy="5283200"/>
            <a:chOff x="1473200" y="1054100"/>
            <a:chExt cx="8343900" cy="4749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EAF3790-8457-4244-B443-8ABF8F29A2A9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8CB4C-4CF0-44A4-9B0E-E47237D56BF9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공지등록내용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63F5F5-65E4-4DEB-8F81-69796B1D5E5C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64ACEFA-A488-4054-9CC7-E3615B49A1FB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C7B9079-B328-41D8-B333-4B9AB2930DC0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D897DF-A52B-4C76-A825-A7351EE97504}"/>
              </a:ext>
            </a:extLst>
          </p:cNvPr>
          <p:cNvSpPr/>
          <p:nvPr/>
        </p:nvSpPr>
        <p:spPr>
          <a:xfrm>
            <a:off x="5993240" y="1799953"/>
            <a:ext cx="2476500" cy="3724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84B60-73CE-4085-93A4-FFFD38D3AC32}"/>
              </a:ext>
            </a:extLst>
          </p:cNvPr>
          <p:cNvSpPr txBox="1"/>
          <p:nvPr/>
        </p:nvSpPr>
        <p:spPr>
          <a:xfrm>
            <a:off x="4380340" y="181452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공지 제목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7F0969-6436-436D-8994-3E84B83142F1}"/>
              </a:ext>
            </a:extLst>
          </p:cNvPr>
          <p:cNvSpPr/>
          <p:nvPr/>
        </p:nvSpPr>
        <p:spPr>
          <a:xfrm>
            <a:off x="7937500" y="5858435"/>
            <a:ext cx="1497440" cy="5855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B55033-DFD3-4A2B-A9D0-8960BC022BA9}"/>
              </a:ext>
            </a:extLst>
          </p:cNvPr>
          <p:cNvSpPr/>
          <p:nvPr/>
        </p:nvSpPr>
        <p:spPr>
          <a:xfrm>
            <a:off x="9551560" y="5858435"/>
            <a:ext cx="1497440" cy="5855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pic>
        <p:nvPicPr>
          <p:cNvPr id="33" name="Picture 2" descr="ì²¨ë¶íì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BCB7D3E2-D42D-4361-90F7-422EA33F0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60" y="2387360"/>
            <a:ext cx="357251" cy="3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70ABBD4-911C-4DE0-A3CA-5BCB3F9D04D1}"/>
              </a:ext>
            </a:extLst>
          </p:cNvPr>
          <p:cNvSpPr txBox="1"/>
          <p:nvPr/>
        </p:nvSpPr>
        <p:spPr>
          <a:xfrm>
            <a:off x="4485082" y="236149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첨부파일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3E449C-9F4F-4DF2-8CBF-9EBFD70BFB99}"/>
              </a:ext>
            </a:extLst>
          </p:cNvPr>
          <p:cNvSpPr/>
          <p:nvPr/>
        </p:nvSpPr>
        <p:spPr>
          <a:xfrm>
            <a:off x="5993240" y="2385988"/>
            <a:ext cx="2476500" cy="3724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AF5D37-DAE6-408A-8AD6-EBB4AFEA5847}"/>
              </a:ext>
            </a:extLst>
          </p:cNvPr>
          <p:cNvSpPr/>
          <p:nvPr/>
        </p:nvSpPr>
        <p:spPr>
          <a:xfrm>
            <a:off x="4580331" y="3047698"/>
            <a:ext cx="6308381" cy="2542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공지내용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A50D52-5EB6-477D-BCF5-BBBADBBCBFB2}"/>
              </a:ext>
            </a:extLst>
          </p:cNvPr>
          <p:cNvSpPr/>
          <p:nvPr/>
        </p:nvSpPr>
        <p:spPr>
          <a:xfrm>
            <a:off x="25400" y="5029200"/>
            <a:ext cx="1358900" cy="62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748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77CDE799-E872-408B-983F-BBBE86D94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38CBE1-48E3-4E77-AB68-48E7C71C7B4E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F73D70-78DB-4C27-94BD-94E29126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212"/>
            <a:ext cx="2962275" cy="41433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A5BF74-E703-4ACD-9250-EF0999F73DED}"/>
              </a:ext>
            </a:extLst>
          </p:cNvPr>
          <p:cNvSpPr/>
          <p:nvPr/>
        </p:nvSpPr>
        <p:spPr>
          <a:xfrm>
            <a:off x="0" y="3100086"/>
            <a:ext cx="2565400" cy="3289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CCA45E3-1845-428C-9B26-7923535FABBA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565400" y="3264543"/>
            <a:ext cx="16895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092A3E2-FB6C-4D04-B741-BB897A94E2EE}"/>
              </a:ext>
            </a:extLst>
          </p:cNvPr>
          <p:cNvGrpSpPr/>
          <p:nvPr/>
        </p:nvGrpSpPr>
        <p:grpSpPr>
          <a:xfrm>
            <a:off x="4318000" y="1308100"/>
            <a:ext cx="6896100" cy="5283200"/>
            <a:chOff x="1473200" y="1054100"/>
            <a:chExt cx="8343900" cy="47498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927F715-8607-4C32-BC74-D4B23C74132A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F083632-B09F-4229-85F0-C45C86AEAE64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공지상세내용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7D8077C-0D94-463C-A791-F84B29730E21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2BA2A3A-2A85-4D8D-AC05-C5CD393EFD0E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5124FBC-CFE5-49BD-AC49-1EA7F7FE1437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8FA7BD-A67B-46E3-BD67-91BDBCAB5EC0}"/>
              </a:ext>
            </a:extLst>
          </p:cNvPr>
          <p:cNvSpPr/>
          <p:nvPr/>
        </p:nvSpPr>
        <p:spPr>
          <a:xfrm>
            <a:off x="5993240" y="1799953"/>
            <a:ext cx="2476500" cy="3724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기존내용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F6B9DC-CDB1-4511-9431-06FBABC2146B}"/>
              </a:ext>
            </a:extLst>
          </p:cNvPr>
          <p:cNvSpPr txBox="1"/>
          <p:nvPr/>
        </p:nvSpPr>
        <p:spPr>
          <a:xfrm>
            <a:off x="4380340" y="1814521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공지 제목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C983A44-FE71-4AF5-99CB-70BDD234F128}"/>
              </a:ext>
            </a:extLst>
          </p:cNvPr>
          <p:cNvSpPr/>
          <p:nvPr/>
        </p:nvSpPr>
        <p:spPr>
          <a:xfrm>
            <a:off x="9551560" y="5858435"/>
            <a:ext cx="1497440" cy="5855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목록보기</a:t>
            </a:r>
          </a:p>
        </p:txBody>
      </p:sp>
      <p:pic>
        <p:nvPicPr>
          <p:cNvPr id="56" name="Picture 2" descr="ì²¨ë¶íì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AE5FD764-B8C9-4602-B488-2CA46711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60" y="2387360"/>
            <a:ext cx="357251" cy="3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3AC7600-E737-42CD-956A-9AA107A40A2E}"/>
              </a:ext>
            </a:extLst>
          </p:cNvPr>
          <p:cNvSpPr txBox="1"/>
          <p:nvPr/>
        </p:nvSpPr>
        <p:spPr>
          <a:xfrm>
            <a:off x="4485082" y="236149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첨부파일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39F22E-F11E-44F7-BECE-CC99ECC32EA6}"/>
              </a:ext>
            </a:extLst>
          </p:cNvPr>
          <p:cNvSpPr/>
          <p:nvPr/>
        </p:nvSpPr>
        <p:spPr>
          <a:xfrm>
            <a:off x="5993240" y="2385988"/>
            <a:ext cx="2476500" cy="3724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         기존파일      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A65D22-05A9-493F-AD9D-0AB647C28ABF}"/>
              </a:ext>
            </a:extLst>
          </p:cNvPr>
          <p:cNvSpPr/>
          <p:nvPr/>
        </p:nvSpPr>
        <p:spPr>
          <a:xfrm>
            <a:off x="4580331" y="3047698"/>
            <a:ext cx="6308381" cy="25429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공지내용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</a:t>
            </a:r>
            <a:r>
              <a:rPr lang="ko-KR" altLang="en-US" dirty="0"/>
              <a:t>기존 내용</a:t>
            </a:r>
            <a:r>
              <a:rPr lang="en-US" altLang="ko-KR" dirty="0"/>
              <a:t>-------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E9C4EB-3380-4D7A-914D-352FCE217446}"/>
              </a:ext>
            </a:extLst>
          </p:cNvPr>
          <p:cNvSpPr/>
          <p:nvPr/>
        </p:nvSpPr>
        <p:spPr>
          <a:xfrm>
            <a:off x="7875160" y="5858434"/>
            <a:ext cx="1511300" cy="538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5C42956-02FB-41BF-A6A9-9BBE60B0E830}"/>
              </a:ext>
            </a:extLst>
          </p:cNvPr>
          <p:cNvSpPr/>
          <p:nvPr/>
        </p:nvSpPr>
        <p:spPr>
          <a:xfrm>
            <a:off x="6071760" y="5858434"/>
            <a:ext cx="1511300" cy="538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671693E-74F5-41D1-9A4C-E7A4073B17EA}"/>
              </a:ext>
            </a:extLst>
          </p:cNvPr>
          <p:cNvSpPr/>
          <p:nvPr/>
        </p:nvSpPr>
        <p:spPr>
          <a:xfrm>
            <a:off x="2768600" y="2781625"/>
            <a:ext cx="1257880" cy="104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</a:t>
            </a:r>
            <a:endParaRPr lang="en-US" altLang="ko-KR" dirty="0"/>
          </a:p>
          <a:p>
            <a:pPr algn="ctr"/>
            <a:r>
              <a:rPr lang="ko-KR" altLang="en-US" dirty="0"/>
              <a:t>클릭시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3A42B09-31DE-4963-BCEB-BAE38E48DA28}"/>
              </a:ext>
            </a:extLst>
          </p:cNvPr>
          <p:cNvSpPr/>
          <p:nvPr/>
        </p:nvSpPr>
        <p:spPr>
          <a:xfrm>
            <a:off x="25400" y="5029200"/>
            <a:ext cx="1358900" cy="6249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44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43104C3-7382-4D4A-B723-7FB951E60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A2958E-0B0E-416A-8381-42AF76DB445A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en-US" altLang="ko-KR" sz="2400" dirty="0" err="1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Winform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CEB480-E10F-4487-9D0C-AA284928361F}"/>
              </a:ext>
            </a:extLst>
          </p:cNvPr>
          <p:cNvGrpSpPr/>
          <p:nvPr/>
        </p:nvGrpSpPr>
        <p:grpSpPr>
          <a:xfrm>
            <a:off x="2106242" y="1054100"/>
            <a:ext cx="8343900" cy="5270500"/>
            <a:chOff x="1473200" y="1054100"/>
            <a:chExt cx="8343900" cy="4749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38183A7-BE21-4B34-80AC-F5853BCEB815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305ACE-A996-46E9-B448-A6ADC6A76EB9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VCS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CB2404-7539-46F8-93AE-ECACAFBD600C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410F30-28E8-4296-8A11-3B5EFE26E0B7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16E76-25BB-440F-9718-819B917E7CA0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42D36-D3CE-42C2-80B6-1D0A3B1451EB}"/>
              </a:ext>
            </a:extLst>
          </p:cNvPr>
          <p:cNvGrpSpPr/>
          <p:nvPr/>
        </p:nvGrpSpPr>
        <p:grpSpPr>
          <a:xfrm>
            <a:off x="2106242" y="1506538"/>
            <a:ext cx="8343900" cy="792162"/>
            <a:chOff x="1473200" y="1506538"/>
            <a:chExt cx="8343900" cy="7921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C96826-966B-460D-B15F-0F51AE29ECD3}"/>
                </a:ext>
              </a:extLst>
            </p:cNvPr>
            <p:cNvSpPr/>
            <p:nvPr/>
          </p:nvSpPr>
          <p:spPr>
            <a:xfrm>
              <a:off x="1612900" y="15065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봉사 모집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D9BC8E-B4EA-421A-9001-50F5F9EC7BF4}"/>
                </a:ext>
              </a:extLst>
            </p:cNvPr>
            <p:cNvSpPr/>
            <p:nvPr/>
          </p:nvSpPr>
          <p:spPr>
            <a:xfrm>
              <a:off x="3663950" y="1524000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외부봉사인증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64A024-EE66-437A-8317-5766C6E0E40A}"/>
                </a:ext>
              </a:extLst>
            </p:cNvPr>
            <p:cNvSpPr/>
            <p:nvPr/>
          </p:nvSpPr>
          <p:spPr>
            <a:xfrm>
              <a:off x="5715000" y="15192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D6BE48-A97E-4B1E-BE6A-A57B75511B1E}"/>
                </a:ext>
              </a:extLst>
            </p:cNvPr>
            <p:cNvSpPr/>
            <p:nvPr/>
          </p:nvSpPr>
          <p:spPr>
            <a:xfrm>
              <a:off x="7766050" y="1524000"/>
              <a:ext cx="1930400" cy="774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답변하기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BD5653-14DF-49D7-AD8D-159F9EE87AE8}"/>
                </a:ext>
              </a:extLst>
            </p:cNvPr>
            <p:cNvCxnSpPr/>
            <p:nvPr/>
          </p:nvCxnSpPr>
          <p:spPr>
            <a:xfrm>
              <a:off x="1473200" y="2298700"/>
              <a:ext cx="83439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44F976-A3C2-42BE-8B08-9C164AEEF309}"/>
              </a:ext>
            </a:extLst>
          </p:cNvPr>
          <p:cNvSpPr/>
          <p:nvPr/>
        </p:nvSpPr>
        <p:spPr>
          <a:xfrm>
            <a:off x="2512642" y="2539584"/>
            <a:ext cx="7543800" cy="3467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자신이 등록한 공지리스트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3116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0299D60C-A1C2-43FE-995B-2E1FB2564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9394BF-BAAC-4F35-9E94-96BB9CECDCBB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CEB480-E10F-4487-9D0C-AA284928361F}"/>
              </a:ext>
            </a:extLst>
          </p:cNvPr>
          <p:cNvGrpSpPr/>
          <p:nvPr/>
        </p:nvGrpSpPr>
        <p:grpSpPr>
          <a:xfrm>
            <a:off x="2258643" y="1065823"/>
            <a:ext cx="8343900" cy="5270500"/>
            <a:chOff x="1473200" y="1054100"/>
            <a:chExt cx="8343900" cy="47498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38183A7-BE21-4B34-80AC-F5853BCEB815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305ACE-A996-46E9-B448-A6ADC6A76EB9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VCS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CB2404-7539-46F8-93AE-ECACAFBD600C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410F30-28E8-4296-8A11-3B5EFE26E0B7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E16E76-25BB-440F-9718-819B917E7CA0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42D36-D3CE-42C2-80B6-1D0A3B1451EB}"/>
              </a:ext>
            </a:extLst>
          </p:cNvPr>
          <p:cNvGrpSpPr/>
          <p:nvPr/>
        </p:nvGrpSpPr>
        <p:grpSpPr>
          <a:xfrm>
            <a:off x="2258643" y="1518261"/>
            <a:ext cx="8343900" cy="792162"/>
            <a:chOff x="1473200" y="1506538"/>
            <a:chExt cx="8343900" cy="7921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AC96826-966B-460D-B15F-0F51AE29ECD3}"/>
                </a:ext>
              </a:extLst>
            </p:cNvPr>
            <p:cNvSpPr/>
            <p:nvPr/>
          </p:nvSpPr>
          <p:spPr>
            <a:xfrm>
              <a:off x="1612900" y="15065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봉사 모집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D9BC8E-B4EA-421A-9001-50F5F9EC7BF4}"/>
                </a:ext>
              </a:extLst>
            </p:cNvPr>
            <p:cNvSpPr/>
            <p:nvPr/>
          </p:nvSpPr>
          <p:spPr>
            <a:xfrm>
              <a:off x="3663950" y="1524000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외부봉사인증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64A024-EE66-437A-8317-5766C6E0E40A}"/>
                </a:ext>
              </a:extLst>
            </p:cNvPr>
            <p:cNvSpPr/>
            <p:nvPr/>
          </p:nvSpPr>
          <p:spPr>
            <a:xfrm>
              <a:off x="5715000" y="1519238"/>
              <a:ext cx="1930400" cy="77470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D6BE48-A97E-4B1E-BE6A-A57B75511B1E}"/>
                </a:ext>
              </a:extLst>
            </p:cNvPr>
            <p:cNvSpPr/>
            <p:nvPr/>
          </p:nvSpPr>
          <p:spPr>
            <a:xfrm>
              <a:off x="7766050" y="1524000"/>
              <a:ext cx="1930400" cy="7747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답변하기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0BD5653-14DF-49D7-AD8D-159F9EE87AE8}"/>
                </a:ext>
              </a:extLst>
            </p:cNvPr>
            <p:cNvCxnSpPr/>
            <p:nvPr/>
          </p:nvCxnSpPr>
          <p:spPr>
            <a:xfrm>
              <a:off x="1473200" y="2298700"/>
              <a:ext cx="83439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44F976-A3C2-42BE-8B08-9C164AEEF309}"/>
              </a:ext>
            </a:extLst>
          </p:cNvPr>
          <p:cNvSpPr/>
          <p:nvPr/>
        </p:nvSpPr>
        <p:spPr>
          <a:xfrm>
            <a:off x="2665043" y="2551307"/>
            <a:ext cx="7543800" cy="3467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자신이 등록한 공지리스트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ListView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DEF2DE-E6A1-45CE-A26A-884197068008}"/>
              </a:ext>
            </a:extLst>
          </p:cNvPr>
          <p:cNvGrpSpPr/>
          <p:nvPr/>
        </p:nvGrpSpPr>
        <p:grpSpPr>
          <a:xfrm>
            <a:off x="3150818" y="655802"/>
            <a:ext cx="6800850" cy="5987035"/>
            <a:chOff x="1473200" y="1054100"/>
            <a:chExt cx="8343900" cy="47498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496D479-83D5-46D2-A479-F23BE160D705}"/>
                </a:ext>
              </a:extLst>
            </p:cNvPr>
            <p:cNvSpPr/>
            <p:nvPr/>
          </p:nvSpPr>
          <p:spPr>
            <a:xfrm>
              <a:off x="1473200" y="1358900"/>
              <a:ext cx="8343900" cy="4445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D4C517-6277-4DDC-BCED-F11EB3CF5055}"/>
                </a:ext>
              </a:extLst>
            </p:cNvPr>
            <p:cNvSpPr/>
            <p:nvPr/>
          </p:nvSpPr>
          <p:spPr>
            <a:xfrm>
              <a:off x="1473200" y="1054100"/>
              <a:ext cx="83439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ECB914B-69DA-459A-B557-A4C47F1D7A46}"/>
                </a:ext>
              </a:extLst>
            </p:cNvPr>
            <p:cNvSpPr/>
            <p:nvPr/>
          </p:nvSpPr>
          <p:spPr>
            <a:xfrm>
              <a:off x="85598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ㅡ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78AFBB-3C57-4DA2-8D69-6A2A81D4BDFD}"/>
                </a:ext>
              </a:extLst>
            </p:cNvPr>
            <p:cNvSpPr/>
            <p:nvPr/>
          </p:nvSpPr>
          <p:spPr>
            <a:xfrm>
              <a:off x="94234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C79F10-44B0-4392-9AE0-645880918204}"/>
                </a:ext>
              </a:extLst>
            </p:cNvPr>
            <p:cNvSpPr/>
            <p:nvPr/>
          </p:nvSpPr>
          <p:spPr>
            <a:xfrm>
              <a:off x="8991600" y="1089025"/>
              <a:ext cx="254000" cy="23495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ㅁ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AD8318-9F60-43AE-B074-AD862263E31E}"/>
              </a:ext>
            </a:extLst>
          </p:cNvPr>
          <p:cNvSpPr/>
          <p:nvPr/>
        </p:nvSpPr>
        <p:spPr>
          <a:xfrm>
            <a:off x="5988420" y="5763913"/>
            <a:ext cx="1786046" cy="72566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답변등록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1B14E7-80F4-4C75-8E53-1645E34A365D}"/>
              </a:ext>
            </a:extLst>
          </p:cNvPr>
          <p:cNvSpPr/>
          <p:nvPr/>
        </p:nvSpPr>
        <p:spPr>
          <a:xfrm>
            <a:off x="7948243" y="5765804"/>
            <a:ext cx="1786046" cy="7256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BE62FB-543F-41A2-BBB1-1688BAEC7EE4}"/>
              </a:ext>
            </a:extLst>
          </p:cNvPr>
          <p:cNvSpPr/>
          <p:nvPr/>
        </p:nvSpPr>
        <p:spPr>
          <a:xfrm>
            <a:off x="785442" y="1213103"/>
            <a:ext cx="2686093" cy="1022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관리자 계정일 경우에만</a:t>
            </a:r>
            <a:endParaRPr lang="en-US" altLang="ko-KR" dirty="0"/>
          </a:p>
          <a:p>
            <a:pPr algn="ctr"/>
            <a:r>
              <a:rPr lang="ko-KR" altLang="en-US" dirty="0"/>
              <a:t>리스트 중에 선택하여</a:t>
            </a:r>
            <a:endParaRPr lang="en-US" altLang="ko-KR" dirty="0"/>
          </a:p>
          <a:p>
            <a:pPr algn="ctr"/>
            <a:r>
              <a:rPr lang="ko-KR" altLang="en-US" dirty="0"/>
              <a:t>더블 클릭시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A5806C-019F-4991-A2C8-F92AA57375B6}"/>
              </a:ext>
            </a:extLst>
          </p:cNvPr>
          <p:cNvSpPr/>
          <p:nvPr/>
        </p:nvSpPr>
        <p:spPr>
          <a:xfrm>
            <a:off x="3503069" y="1328815"/>
            <a:ext cx="6127707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제목                                                           작성일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EF005A5-17C3-402B-9A0C-8629193C1670}"/>
              </a:ext>
            </a:extLst>
          </p:cNvPr>
          <p:cNvSpPr/>
          <p:nvPr/>
        </p:nvSpPr>
        <p:spPr>
          <a:xfrm>
            <a:off x="3503069" y="1705461"/>
            <a:ext cx="6127707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작성자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6B8502-8D40-4956-8078-A06947DFD029}"/>
              </a:ext>
            </a:extLst>
          </p:cNvPr>
          <p:cNvSpPr/>
          <p:nvPr/>
        </p:nvSpPr>
        <p:spPr>
          <a:xfrm>
            <a:off x="3503069" y="2460997"/>
            <a:ext cx="6127707" cy="1026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질문내용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3EB2D7-F54B-423D-A93E-0EECCE4CA6EE}"/>
              </a:ext>
            </a:extLst>
          </p:cNvPr>
          <p:cNvSpPr/>
          <p:nvPr/>
        </p:nvSpPr>
        <p:spPr>
          <a:xfrm>
            <a:off x="3503069" y="2083229"/>
            <a:ext cx="6127707" cy="378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첨부파일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8" name="Picture 2" descr="ì²¨ë¶íì¼ ìì´ì½ì ëí ì´ë¯¸ì§ ê²ìê²°ê³¼">
            <a:extLst>
              <a:ext uri="{FF2B5EF4-FFF2-40B4-BE49-F238E27FC236}">
                <a16:creationId xmlns:a16="http://schemas.microsoft.com/office/drawing/2014/main" id="{6A581E59-9279-48E8-AE21-8FCC1F7D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37" y="5252657"/>
            <a:ext cx="357251" cy="3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E92D2C4-08DB-4E6B-917A-51F58A6A5362}"/>
              </a:ext>
            </a:extLst>
          </p:cNvPr>
          <p:cNvSpPr txBox="1"/>
          <p:nvPr/>
        </p:nvSpPr>
        <p:spPr>
          <a:xfrm>
            <a:off x="3441459" y="526489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첨부파일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541826-92CE-4B5D-B634-B5B798682F2E}"/>
              </a:ext>
            </a:extLst>
          </p:cNvPr>
          <p:cNvSpPr/>
          <p:nvPr/>
        </p:nvSpPr>
        <p:spPr>
          <a:xfrm>
            <a:off x="4733717" y="5225885"/>
            <a:ext cx="2476500" cy="3724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F93676-DC5A-43E0-892A-3D624A61F69F}"/>
              </a:ext>
            </a:extLst>
          </p:cNvPr>
          <p:cNvSpPr/>
          <p:nvPr/>
        </p:nvSpPr>
        <p:spPr>
          <a:xfrm>
            <a:off x="3503068" y="3887123"/>
            <a:ext cx="6096175" cy="13430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/>
              <a:t>답변내용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7F85EAE-984E-4436-AE53-E825C6D65212}"/>
              </a:ext>
            </a:extLst>
          </p:cNvPr>
          <p:cNvCxnSpPr/>
          <p:nvPr/>
        </p:nvCxnSpPr>
        <p:spPr>
          <a:xfrm>
            <a:off x="3150818" y="3656623"/>
            <a:ext cx="68008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7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2840147" y="2491485"/>
            <a:ext cx="65117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4. </a:t>
            </a:r>
            <a:r>
              <a:rPr lang="ko-KR" altLang="en-US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요구사항 정의</a:t>
            </a:r>
            <a:endParaRPr lang="en-US" altLang="ko-KR" sz="20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720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E5A0FE-0767-49FF-B578-38DAE7956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E24FA-5BAC-4D7E-A164-A07B6292BCB3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요구사항정의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B6818A-7D85-4376-AE6F-9AC2229D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22" y="904912"/>
            <a:ext cx="9363156" cy="58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54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C2E83A-45C6-4B80-B41B-0ACCB6902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31C5F-1601-4DB9-A430-BC1BEF2BB4A4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요구사항정의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C1A856-985F-41F6-B8DF-EFDD6D4B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45" y="979903"/>
            <a:ext cx="9797109" cy="58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E9965C-29F0-4B8E-B88C-FFB0165E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D4401C-59EF-4D15-A386-863315866AD1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04.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요구사항정의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4E28D3-657F-49AB-98AC-78AA012B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09656"/>
            <a:ext cx="10668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4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3708174" y="2491485"/>
            <a:ext cx="47756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5. DB</a:t>
            </a:r>
            <a:r>
              <a:rPr lang="ko-KR" altLang="en-US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모델링</a:t>
            </a:r>
            <a:endParaRPr lang="en-US" altLang="ko-KR" sz="20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59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57F0DF-9702-4420-97FD-6593173B5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6DADEC-EC42-4FAC-8D97-D5AE5ABF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98" y="1643675"/>
            <a:ext cx="11494003" cy="4055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36FA6-29E2-45A2-88CA-7C2569B11388}"/>
              </a:ext>
            </a:extLst>
          </p:cNvPr>
          <p:cNvSpPr txBox="1"/>
          <p:nvPr/>
        </p:nvSpPr>
        <p:spPr>
          <a:xfrm>
            <a:off x="395420" y="591005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01.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프로젝트 일정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813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B20F00-9448-478B-B6AA-1B79BE106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690" y="-2949"/>
            <a:ext cx="1249068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0F2EC-2B3F-443D-81D4-9EAA023BB445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05. DB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모델링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1C49F2DE-C040-482D-83E9-2C26F4216CDC}"/>
              </a:ext>
            </a:extLst>
          </p:cNvPr>
          <p:cNvSpPr/>
          <p:nvPr/>
        </p:nvSpPr>
        <p:spPr>
          <a:xfrm>
            <a:off x="2285007" y="2977251"/>
            <a:ext cx="2257425" cy="64703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등록하다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9483453-169C-4326-AB54-CA7A355F72CC}"/>
              </a:ext>
            </a:extLst>
          </p:cNvPr>
          <p:cNvGrpSpPr/>
          <p:nvPr/>
        </p:nvGrpSpPr>
        <p:grpSpPr>
          <a:xfrm>
            <a:off x="-15458" y="2237337"/>
            <a:ext cx="1587260" cy="3458272"/>
            <a:chOff x="1506015" y="1274237"/>
            <a:chExt cx="1587260" cy="325013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316F366-5A3E-4B23-968E-8C637D67C721}"/>
                </a:ext>
              </a:extLst>
            </p:cNvPr>
            <p:cNvSpPr/>
            <p:nvPr/>
          </p:nvSpPr>
          <p:spPr>
            <a:xfrm>
              <a:off x="1506015" y="1274237"/>
              <a:ext cx="1587260" cy="40061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봉사목록</a:t>
              </a: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971909C-C891-4BF6-8716-4A3E2D234C02}"/>
                </a:ext>
              </a:extLst>
            </p:cNvPr>
            <p:cNvSpPr/>
            <p:nvPr/>
          </p:nvSpPr>
          <p:spPr>
            <a:xfrm>
              <a:off x="1506015" y="1683496"/>
              <a:ext cx="1587260" cy="28408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봉사번호</a:t>
              </a:r>
              <a:r>
                <a:rPr lang="en-US" altLang="ko-KR" sz="1200" dirty="0"/>
                <a:t>(PK)</a:t>
              </a:r>
            </a:p>
            <a:p>
              <a:pPr algn="ctr"/>
              <a:r>
                <a:rPr lang="ko-KR" altLang="en-US" sz="1200" dirty="0"/>
                <a:t>봉사활동명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봉사도시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봉사구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봉사분야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봉사기관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봉사장소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모집기간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봉사기간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모집인원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현재인원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봉사시간</a:t>
              </a:r>
              <a:endParaRPr lang="en-US" altLang="ko-KR" sz="1200" dirty="0"/>
            </a:p>
            <a:p>
              <a:pPr algn="ctr"/>
              <a:r>
                <a:rPr lang="ko-KR" altLang="en-US" sz="1200" dirty="0" err="1"/>
                <a:t>봉사요일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봉사대상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등록일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삭제여부</a:t>
              </a:r>
              <a:endParaRPr lang="en-US" altLang="ko-KR" sz="1200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C963B1D9-3ECB-4F20-B54F-1AC0CA09D82B}"/>
              </a:ext>
            </a:extLst>
          </p:cNvPr>
          <p:cNvGrpSpPr/>
          <p:nvPr/>
        </p:nvGrpSpPr>
        <p:grpSpPr>
          <a:xfrm>
            <a:off x="10119325" y="581025"/>
            <a:ext cx="1587260" cy="2050473"/>
            <a:chOff x="1985529" y="4230305"/>
            <a:chExt cx="1587260" cy="183651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73AB59-E472-40D8-8044-93399D574727}"/>
                </a:ext>
              </a:extLst>
            </p:cNvPr>
            <p:cNvSpPr/>
            <p:nvPr/>
          </p:nvSpPr>
          <p:spPr>
            <a:xfrm>
              <a:off x="1985529" y="4230305"/>
              <a:ext cx="1587260" cy="44045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질문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0BFCECC-6F24-4136-885F-FD523CBB0F07}"/>
                </a:ext>
              </a:extLst>
            </p:cNvPr>
            <p:cNvSpPr/>
            <p:nvPr/>
          </p:nvSpPr>
          <p:spPr>
            <a:xfrm>
              <a:off x="1985529" y="4667375"/>
              <a:ext cx="1587260" cy="139944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질문번호</a:t>
              </a:r>
              <a:r>
                <a:rPr lang="en-US" altLang="ko-KR" sz="1200" dirty="0"/>
                <a:t>(PK)</a:t>
              </a:r>
            </a:p>
            <a:p>
              <a:pPr algn="ctr"/>
              <a:r>
                <a:rPr lang="ko-KR" altLang="en-US" sz="1200" dirty="0"/>
                <a:t>제목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내용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질문첨부</a:t>
              </a:r>
              <a:r>
                <a:rPr lang="en-US" altLang="ko-KR" sz="1200" dirty="0"/>
                <a:t>URL</a:t>
              </a:r>
            </a:p>
            <a:p>
              <a:pPr algn="ctr"/>
              <a:r>
                <a:rPr lang="ko-KR" altLang="en-US" sz="1200" dirty="0"/>
                <a:t>작성일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회원번호</a:t>
              </a:r>
              <a:r>
                <a:rPr lang="en-US" altLang="ko-KR" sz="1200" dirty="0"/>
                <a:t>(FK)</a:t>
              </a:r>
            </a:p>
            <a:p>
              <a:pPr algn="ctr"/>
              <a:r>
                <a:rPr lang="ko-KR" altLang="en-US" sz="1200" dirty="0"/>
                <a:t>조회수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삭제여부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0E37245-40E1-44EC-B5B8-19F74FF65094}"/>
              </a:ext>
            </a:extLst>
          </p:cNvPr>
          <p:cNvGrpSpPr/>
          <p:nvPr/>
        </p:nvGrpSpPr>
        <p:grpSpPr>
          <a:xfrm>
            <a:off x="5351971" y="3042882"/>
            <a:ext cx="1595529" cy="1836180"/>
            <a:chOff x="3986516" y="3061932"/>
            <a:chExt cx="1595529" cy="183618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C8763A0-55D5-48EF-89F1-62267D403B63}"/>
                </a:ext>
              </a:extLst>
            </p:cNvPr>
            <p:cNvSpPr/>
            <p:nvPr/>
          </p:nvSpPr>
          <p:spPr>
            <a:xfrm>
              <a:off x="3986516" y="3061932"/>
              <a:ext cx="1587260" cy="44045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90B91EC-82AE-426C-B886-FBEECDC17972}"/>
                </a:ext>
              </a:extLst>
            </p:cNvPr>
            <p:cNvSpPr/>
            <p:nvPr/>
          </p:nvSpPr>
          <p:spPr>
            <a:xfrm>
              <a:off x="3994785" y="3498665"/>
              <a:ext cx="1587260" cy="139944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회원번호</a:t>
              </a:r>
              <a:r>
                <a:rPr lang="en-US" altLang="ko-KR" sz="1200" dirty="0"/>
                <a:t>(PK)</a:t>
              </a:r>
            </a:p>
            <a:p>
              <a:pPr algn="ctr"/>
              <a:r>
                <a:rPr lang="ko-KR" altLang="en-US" sz="1200" dirty="0"/>
                <a:t>회원구분번호</a:t>
              </a:r>
              <a:r>
                <a:rPr lang="en-US" altLang="ko-KR" sz="1200" dirty="0"/>
                <a:t>(FK)</a:t>
              </a:r>
            </a:p>
            <a:p>
              <a:pPr algn="ctr"/>
              <a:r>
                <a:rPr lang="en-US" altLang="ko-KR" sz="1200" dirty="0"/>
                <a:t>ID</a:t>
              </a:r>
            </a:p>
            <a:p>
              <a:pPr algn="ctr"/>
              <a:r>
                <a:rPr lang="en-US" altLang="ko-KR" sz="1200" dirty="0"/>
                <a:t>PW</a:t>
              </a:r>
            </a:p>
            <a:p>
              <a:pPr algn="ctr"/>
              <a:r>
                <a:rPr lang="ko-KR" altLang="en-US" sz="1200" dirty="0"/>
                <a:t>이름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주소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전화번호</a:t>
              </a: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F9EBEE9-0CDA-4EB8-B37A-EA52E94F55E5}"/>
              </a:ext>
            </a:extLst>
          </p:cNvPr>
          <p:cNvGrpSpPr/>
          <p:nvPr/>
        </p:nvGrpSpPr>
        <p:grpSpPr>
          <a:xfrm>
            <a:off x="2307968" y="636884"/>
            <a:ext cx="1587260" cy="1840062"/>
            <a:chOff x="7336943" y="3209643"/>
            <a:chExt cx="1587260" cy="168846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2C24B8-1D0F-424D-AC66-40702C60939F}"/>
                </a:ext>
              </a:extLst>
            </p:cNvPr>
            <p:cNvSpPr/>
            <p:nvPr/>
          </p:nvSpPr>
          <p:spPr>
            <a:xfrm>
              <a:off x="7336943" y="3209643"/>
              <a:ext cx="1587260" cy="44045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공지사항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D926ED3-74CB-43BC-B474-4753E71FCDE4}"/>
                </a:ext>
              </a:extLst>
            </p:cNvPr>
            <p:cNvSpPr/>
            <p:nvPr/>
          </p:nvSpPr>
          <p:spPr>
            <a:xfrm>
              <a:off x="7336943" y="3655378"/>
              <a:ext cx="1587260" cy="12427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공지번호</a:t>
              </a:r>
              <a:r>
                <a:rPr lang="en-US" altLang="ko-KR" sz="1200" dirty="0"/>
                <a:t>(PK)</a:t>
              </a:r>
            </a:p>
            <a:p>
              <a:pPr algn="ctr"/>
              <a:r>
                <a:rPr lang="ko-KR" altLang="en-US" sz="1200" dirty="0"/>
                <a:t>제목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회원번호</a:t>
              </a:r>
              <a:r>
                <a:rPr lang="en-US" altLang="ko-KR" sz="1200" dirty="0"/>
                <a:t>(FK)</a:t>
              </a:r>
            </a:p>
            <a:p>
              <a:pPr algn="ctr"/>
              <a:r>
                <a:rPr lang="ko-KR" altLang="en-US" sz="1200" dirty="0"/>
                <a:t>첨부</a:t>
              </a:r>
              <a:r>
                <a:rPr lang="en-US" altLang="ko-KR" sz="1200" dirty="0"/>
                <a:t>URL</a:t>
              </a:r>
            </a:p>
            <a:p>
              <a:pPr algn="ctr"/>
              <a:r>
                <a:rPr lang="ko-KR" altLang="en-US" sz="1200" dirty="0"/>
                <a:t>작성일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조회수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삭제여부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EA10AA5-94C7-49AD-8483-4396ACF510BB}"/>
              </a:ext>
            </a:extLst>
          </p:cNvPr>
          <p:cNvGrpSpPr/>
          <p:nvPr/>
        </p:nvGrpSpPr>
        <p:grpSpPr>
          <a:xfrm>
            <a:off x="9996051" y="5373175"/>
            <a:ext cx="1587260" cy="1242734"/>
            <a:chOff x="4508740" y="5036661"/>
            <a:chExt cx="1587260" cy="12427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52DC72-DBB7-43A3-95E3-2D6CB325FCB3}"/>
                </a:ext>
              </a:extLst>
            </p:cNvPr>
            <p:cNvSpPr/>
            <p:nvPr/>
          </p:nvSpPr>
          <p:spPr>
            <a:xfrm>
              <a:off x="4508740" y="5036661"/>
              <a:ext cx="1587260" cy="44045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외부봉사</a:t>
              </a:r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D36BBE7-F8CF-445E-B601-9D01DA1D0DE8}"/>
                </a:ext>
              </a:extLst>
            </p:cNvPr>
            <p:cNvSpPr/>
            <p:nvPr/>
          </p:nvSpPr>
          <p:spPr>
            <a:xfrm>
              <a:off x="4508740" y="5473395"/>
              <a:ext cx="1587260" cy="8060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외부봉사번호</a:t>
              </a:r>
              <a:r>
                <a:rPr lang="en-US" altLang="ko-KR" sz="1200" dirty="0"/>
                <a:t>(PK)</a:t>
              </a:r>
            </a:p>
            <a:p>
              <a:pPr algn="ctr"/>
              <a:r>
                <a:rPr lang="ko-KR" altLang="en-US" sz="1200" dirty="0"/>
                <a:t>회원번호</a:t>
              </a:r>
              <a:r>
                <a:rPr lang="en-US" altLang="ko-KR" sz="1200" dirty="0"/>
                <a:t>(FK)</a:t>
              </a:r>
            </a:p>
            <a:p>
              <a:pPr algn="ctr"/>
              <a:r>
                <a:rPr lang="ko-KR" altLang="en-US" sz="1200" dirty="0"/>
                <a:t>확인서첨부</a:t>
              </a:r>
              <a:r>
                <a:rPr lang="en-US" altLang="ko-KR" sz="1200" dirty="0"/>
                <a:t>URL</a:t>
              </a:r>
            </a:p>
            <a:p>
              <a:pPr algn="ctr"/>
              <a:r>
                <a:rPr lang="ko-KR" altLang="en-US" sz="1200" dirty="0"/>
                <a:t>승인여부</a:t>
              </a:r>
            </a:p>
          </p:txBody>
        </p:sp>
      </p:grp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931541C2-F5C9-443F-A6F8-3A740F72DF0A}"/>
              </a:ext>
            </a:extLst>
          </p:cNvPr>
          <p:cNvSpPr/>
          <p:nvPr/>
        </p:nvSpPr>
        <p:spPr>
          <a:xfrm>
            <a:off x="2285007" y="3853961"/>
            <a:ext cx="2257425" cy="64703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신청하다</a:t>
            </a: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B29FC2F-F8C3-4FA0-8568-E89B533294B5}"/>
              </a:ext>
            </a:extLst>
          </p:cNvPr>
          <p:cNvCxnSpPr>
            <a:cxnSpLocks/>
            <a:stCxn id="8" idx="3"/>
            <a:endCxn id="90" idx="1"/>
          </p:cNvCxnSpPr>
          <p:nvPr/>
        </p:nvCxnSpPr>
        <p:spPr>
          <a:xfrm>
            <a:off x="4542432" y="3300766"/>
            <a:ext cx="817808" cy="8785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33B67B2-4956-4E49-B7BC-F60737804CD4}"/>
              </a:ext>
            </a:extLst>
          </p:cNvPr>
          <p:cNvCxnSpPr>
            <a:cxnSpLocks/>
            <a:stCxn id="103" idx="3"/>
            <a:endCxn id="90" idx="1"/>
          </p:cNvCxnSpPr>
          <p:nvPr/>
        </p:nvCxnSpPr>
        <p:spPr>
          <a:xfrm>
            <a:off x="4542432" y="4177476"/>
            <a:ext cx="817808" cy="18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64078373-1CAB-436D-AD6A-FC425337AABB}"/>
              </a:ext>
            </a:extLst>
          </p:cNvPr>
          <p:cNvCxnSpPr>
            <a:cxnSpLocks/>
            <a:stCxn id="103" idx="1"/>
            <a:endCxn id="88" idx="3"/>
          </p:cNvCxnSpPr>
          <p:nvPr/>
        </p:nvCxnSpPr>
        <p:spPr>
          <a:xfrm flipH="1">
            <a:off x="1571802" y="4177476"/>
            <a:ext cx="713205" cy="67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781575F-9708-4F84-959C-51A6B4DE728D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>
            <a:off x="1571802" y="3300766"/>
            <a:ext cx="713205" cy="88344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다이아몬드 115">
            <a:extLst>
              <a:ext uri="{FF2B5EF4-FFF2-40B4-BE49-F238E27FC236}">
                <a16:creationId xmlns:a16="http://schemas.microsoft.com/office/drawing/2014/main" id="{B584BB6F-58EE-433C-A059-44D8DDA1F7C8}"/>
              </a:ext>
            </a:extLst>
          </p:cNvPr>
          <p:cNvSpPr/>
          <p:nvPr/>
        </p:nvSpPr>
        <p:spPr>
          <a:xfrm>
            <a:off x="5020539" y="1478296"/>
            <a:ext cx="2257425" cy="64703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등록하다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C39D7562-3D70-4264-8587-D09371F31A82}"/>
              </a:ext>
            </a:extLst>
          </p:cNvPr>
          <p:cNvCxnSpPr>
            <a:cxnSpLocks/>
            <a:stCxn id="116" idx="2"/>
            <a:endCxn id="2" idx="0"/>
          </p:cNvCxnSpPr>
          <p:nvPr/>
        </p:nvCxnSpPr>
        <p:spPr>
          <a:xfrm flipH="1">
            <a:off x="6145601" y="2125326"/>
            <a:ext cx="3651" cy="9175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79B1AD9-1F00-4397-9E2D-38800610FF95}"/>
              </a:ext>
            </a:extLst>
          </p:cNvPr>
          <p:cNvCxnSpPr>
            <a:cxnSpLocks/>
            <a:stCxn id="116" idx="1"/>
            <a:endCxn id="91" idx="3"/>
          </p:cNvCxnSpPr>
          <p:nvPr/>
        </p:nvCxnSpPr>
        <p:spPr>
          <a:xfrm flipH="1" flipV="1">
            <a:off x="3895228" y="1799792"/>
            <a:ext cx="1125311" cy="201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0" name="다이아몬드 129">
            <a:extLst>
              <a:ext uri="{FF2B5EF4-FFF2-40B4-BE49-F238E27FC236}">
                <a16:creationId xmlns:a16="http://schemas.microsoft.com/office/drawing/2014/main" id="{2B9B40B8-7640-4681-A888-381BABBBAFAB}"/>
              </a:ext>
            </a:extLst>
          </p:cNvPr>
          <p:cNvSpPr/>
          <p:nvPr/>
        </p:nvSpPr>
        <p:spPr>
          <a:xfrm rot="19479148">
            <a:off x="7467822" y="2713623"/>
            <a:ext cx="2257425" cy="64703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답변하다</a:t>
            </a:r>
          </a:p>
        </p:txBody>
      </p:sp>
      <p:sp>
        <p:nvSpPr>
          <p:cNvPr id="131" name="다이아몬드 130">
            <a:extLst>
              <a:ext uri="{FF2B5EF4-FFF2-40B4-BE49-F238E27FC236}">
                <a16:creationId xmlns:a16="http://schemas.microsoft.com/office/drawing/2014/main" id="{A86EA378-CB42-4A34-B846-55A64FA330FA}"/>
              </a:ext>
            </a:extLst>
          </p:cNvPr>
          <p:cNvSpPr/>
          <p:nvPr/>
        </p:nvSpPr>
        <p:spPr>
          <a:xfrm>
            <a:off x="8655530" y="3855823"/>
            <a:ext cx="2257425" cy="64703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등록하다</a:t>
            </a: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DBFA9234-FB65-455B-993A-90044F2650D0}"/>
              </a:ext>
            </a:extLst>
          </p:cNvPr>
          <p:cNvCxnSpPr>
            <a:cxnSpLocks/>
            <a:stCxn id="130" idx="3"/>
            <a:endCxn id="89" idx="1"/>
          </p:cNvCxnSpPr>
          <p:nvPr/>
        </p:nvCxnSpPr>
        <p:spPr>
          <a:xfrm flipV="1">
            <a:off x="9517178" y="1850256"/>
            <a:ext cx="602147" cy="5338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5FE4D09-36E5-47D3-9E70-B0A76CF49283}"/>
              </a:ext>
            </a:extLst>
          </p:cNvPr>
          <p:cNvCxnSpPr>
            <a:cxnSpLocks/>
            <a:stCxn id="131" idx="3"/>
            <a:endCxn id="89" idx="2"/>
          </p:cNvCxnSpPr>
          <p:nvPr/>
        </p:nvCxnSpPr>
        <p:spPr>
          <a:xfrm flipV="1">
            <a:off x="10912955" y="2631498"/>
            <a:ext cx="0" cy="154784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09675EDA-37B7-4488-B3A5-39C9D81A154B}"/>
              </a:ext>
            </a:extLst>
          </p:cNvPr>
          <p:cNvCxnSpPr>
            <a:cxnSpLocks/>
            <a:stCxn id="131" idx="1"/>
            <a:endCxn id="90" idx="3"/>
          </p:cNvCxnSpPr>
          <p:nvPr/>
        </p:nvCxnSpPr>
        <p:spPr>
          <a:xfrm flipH="1">
            <a:off x="6947500" y="4179338"/>
            <a:ext cx="1708030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463149A1-D656-43F1-B3B4-6BE0CF40C0CC}"/>
              </a:ext>
            </a:extLst>
          </p:cNvPr>
          <p:cNvCxnSpPr>
            <a:cxnSpLocks/>
            <a:stCxn id="130" idx="1"/>
            <a:endCxn id="90" idx="3"/>
          </p:cNvCxnSpPr>
          <p:nvPr/>
        </p:nvCxnSpPr>
        <p:spPr>
          <a:xfrm flipH="1">
            <a:off x="6947500" y="3690137"/>
            <a:ext cx="728391" cy="4892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6" name="다이아몬드 155">
            <a:extLst>
              <a:ext uri="{FF2B5EF4-FFF2-40B4-BE49-F238E27FC236}">
                <a16:creationId xmlns:a16="http://schemas.microsoft.com/office/drawing/2014/main" id="{CD3232C4-386C-46F9-B09C-9A29E03232EB}"/>
              </a:ext>
            </a:extLst>
          </p:cNvPr>
          <p:cNvSpPr/>
          <p:nvPr/>
        </p:nvSpPr>
        <p:spPr>
          <a:xfrm>
            <a:off x="5040792" y="5902132"/>
            <a:ext cx="2257425" cy="64703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신청하다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2E1932C8-B00F-4CCD-859D-751EFFF43570}"/>
              </a:ext>
            </a:extLst>
          </p:cNvPr>
          <p:cNvCxnSpPr>
            <a:cxnSpLocks/>
            <a:stCxn id="156" idx="0"/>
            <a:endCxn id="90" idx="2"/>
          </p:cNvCxnSpPr>
          <p:nvPr/>
        </p:nvCxnSpPr>
        <p:spPr>
          <a:xfrm flipH="1" flipV="1">
            <a:off x="6153870" y="4879062"/>
            <a:ext cx="15635" cy="10230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95D4DF40-3ACC-40CB-9F32-815E51970A43}"/>
              </a:ext>
            </a:extLst>
          </p:cNvPr>
          <p:cNvCxnSpPr>
            <a:cxnSpLocks/>
            <a:stCxn id="156" idx="3"/>
            <a:endCxn id="92" idx="1"/>
          </p:cNvCxnSpPr>
          <p:nvPr/>
        </p:nvCxnSpPr>
        <p:spPr>
          <a:xfrm flipV="1">
            <a:off x="7298217" y="6212909"/>
            <a:ext cx="2697834" cy="127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5" name="다이아몬드 164">
            <a:extLst>
              <a:ext uri="{FF2B5EF4-FFF2-40B4-BE49-F238E27FC236}">
                <a16:creationId xmlns:a16="http://schemas.microsoft.com/office/drawing/2014/main" id="{5501285B-BD1B-4D95-B96B-EAF7C36DC79D}"/>
              </a:ext>
            </a:extLst>
          </p:cNvPr>
          <p:cNvSpPr/>
          <p:nvPr/>
        </p:nvSpPr>
        <p:spPr>
          <a:xfrm rot="1148947">
            <a:off x="7048861" y="5259985"/>
            <a:ext cx="2257425" cy="64703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인증하다</a:t>
            </a: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6BF3A59-D5AE-499D-944A-A12358BCB793}"/>
              </a:ext>
            </a:extLst>
          </p:cNvPr>
          <p:cNvCxnSpPr>
            <a:cxnSpLocks/>
            <a:stCxn id="165" idx="3"/>
            <a:endCxn id="92" idx="1"/>
          </p:cNvCxnSpPr>
          <p:nvPr/>
        </p:nvCxnSpPr>
        <p:spPr>
          <a:xfrm>
            <a:off x="9243832" y="5953749"/>
            <a:ext cx="752219" cy="2591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A17E2C42-CF0F-4CEC-9155-E2745512B084}"/>
              </a:ext>
            </a:extLst>
          </p:cNvPr>
          <p:cNvCxnSpPr>
            <a:cxnSpLocks/>
            <a:stCxn id="165" idx="1"/>
            <a:endCxn id="90" idx="2"/>
          </p:cNvCxnSpPr>
          <p:nvPr/>
        </p:nvCxnSpPr>
        <p:spPr>
          <a:xfrm flipH="1" flipV="1">
            <a:off x="6153870" y="4879062"/>
            <a:ext cx="957445" cy="3341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0A255AA-0987-4F9D-84A8-B377CB2A73CF}"/>
              </a:ext>
            </a:extLst>
          </p:cNvPr>
          <p:cNvCxnSpPr>
            <a:cxnSpLocks/>
            <a:stCxn id="183" idx="2"/>
            <a:endCxn id="130" idx="0"/>
          </p:cNvCxnSpPr>
          <p:nvPr/>
        </p:nvCxnSpPr>
        <p:spPr>
          <a:xfrm>
            <a:off x="8398908" y="2305496"/>
            <a:ext cx="10462" cy="46776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9E822248-4017-4FDE-B2A7-0E6AB87A2300}"/>
              </a:ext>
            </a:extLst>
          </p:cNvPr>
          <p:cNvGrpSpPr/>
          <p:nvPr/>
        </p:nvGrpSpPr>
        <p:grpSpPr>
          <a:xfrm>
            <a:off x="7605278" y="460454"/>
            <a:ext cx="1587260" cy="1845042"/>
            <a:chOff x="7683746" y="346154"/>
            <a:chExt cx="1587260" cy="184504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E8CA8B10-29AD-41BC-A3EE-F712E8C05E1B}"/>
                </a:ext>
              </a:extLst>
            </p:cNvPr>
            <p:cNvSpPr/>
            <p:nvPr/>
          </p:nvSpPr>
          <p:spPr>
            <a:xfrm>
              <a:off x="7683746" y="791750"/>
              <a:ext cx="1587260" cy="1399446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답변번호</a:t>
              </a:r>
              <a:r>
                <a:rPr lang="en-US" altLang="ko-KR" sz="1200" dirty="0"/>
                <a:t>(PK)</a:t>
              </a:r>
            </a:p>
            <a:p>
              <a:pPr algn="ctr"/>
              <a:r>
                <a:rPr lang="ko-KR" altLang="en-US" sz="1200" dirty="0"/>
                <a:t>제목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내용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답변첨부</a:t>
              </a:r>
              <a:r>
                <a:rPr lang="en-US" altLang="ko-KR" sz="1200" dirty="0"/>
                <a:t>URL</a:t>
              </a:r>
            </a:p>
            <a:p>
              <a:pPr algn="ctr"/>
              <a:r>
                <a:rPr lang="ko-KR" altLang="en-US" sz="1200" dirty="0"/>
                <a:t>작성일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질문번호</a:t>
              </a:r>
              <a:r>
                <a:rPr lang="en-US" altLang="ko-KR" sz="1200" dirty="0"/>
                <a:t>(FK)</a:t>
              </a:r>
            </a:p>
            <a:p>
              <a:pPr algn="ctr"/>
              <a:r>
                <a:rPr lang="ko-KR" altLang="en-US" sz="1200" dirty="0"/>
                <a:t>삭제여부</a:t>
              </a:r>
              <a:endParaRPr lang="en-US" altLang="ko-KR" sz="1200" dirty="0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81E30BB3-1D9F-4550-A86C-55D5D79AEBBD}"/>
                </a:ext>
              </a:extLst>
            </p:cNvPr>
            <p:cNvSpPr/>
            <p:nvPr/>
          </p:nvSpPr>
          <p:spPr>
            <a:xfrm>
              <a:off x="7683746" y="346154"/>
              <a:ext cx="1587260" cy="44045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답변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4CE0B6F-BE99-4688-87DB-A5E81A59E57A}"/>
              </a:ext>
            </a:extLst>
          </p:cNvPr>
          <p:cNvSpPr/>
          <p:nvPr/>
        </p:nvSpPr>
        <p:spPr>
          <a:xfrm>
            <a:off x="1528354" y="3296904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75DC3FF-7FE6-4161-B053-5F3FB0FF1255}"/>
              </a:ext>
            </a:extLst>
          </p:cNvPr>
          <p:cNvSpPr/>
          <p:nvPr/>
        </p:nvSpPr>
        <p:spPr>
          <a:xfrm>
            <a:off x="4666042" y="4123949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C4ADA1E-D719-4ABC-8781-D0176A25371F}"/>
              </a:ext>
            </a:extLst>
          </p:cNvPr>
          <p:cNvSpPr/>
          <p:nvPr/>
        </p:nvSpPr>
        <p:spPr>
          <a:xfrm>
            <a:off x="1636587" y="4128434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3820FC7-0FA1-480B-98A4-892824FD62DF}"/>
              </a:ext>
            </a:extLst>
          </p:cNvPr>
          <p:cNvSpPr/>
          <p:nvPr/>
        </p:nvSpPr>
        <p:spPr>
          <a:xfrm>
            <a:off x="4723191" y="3353827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ADB3C36-A3D9-421D-B6F7-70DD22935C11}"/>
              </a:ext>
            </a:extLst>
          </p:cNvPr>
          <p:cNvSpPr/>
          <p:nvPr/>
        </p:nvSpPr>
        <p:spPr>
          <a:xfrm>
            <a:off x="5646616" y="2467349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BEA20AB-0DC8-45CD-96E5-0396F7D8EB6F}"/>
              </a:ext>
            </a:extLst>
          </p:cNvPr>
          <p:cNvSpPr/>
          <p:nvPr/>
        </p:nvSpPr>
        <p:spPr>
          <a:xfrm>
            <a:off x="3921112" y="1327430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E5CC346-6EE4-4AE1-9853-1034BDE75D81}"/>
              </a:ext>
            </a:extLst>
          </p:cNvPr>
          <p:cNvSpPr/>
          <p:nvPr/>
        </p:nvSpPr>
        <p:spPr>
          <a:xfrm>
            <a:off x="7026854" y="3400595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821F4D8E-6427-4DC9-8164-DC9CD4D19EBE}"/>
              </a:ext>
            </a:extLst>
          </p:cNvPr>
          <p:cNvSpPr/>
          <p:nvPr/>
        </p:nvSpPr>
        <p:spPr>
          <a:xfrm>
            <a:off x="9422727" y="1627266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D5B6C334-2C49-4869-8D4B-20F37A5C3B17}"/>
              </a:ext>
            </a:extLst>
          </p:cNvPr>
          <p:cNvGrpSpPr/>
          <p:nvPr/>
        </p:nvGrpSpPr>
        <p:grpSpPr>
          <a:xfrm>
            <a:off x="2628537" y="4965674"/>
            <a:ext cx="1587260" cy="1688469"/>
            <a:chOff x="7336943" y="3209643"/>
            <a:chExt cx="1587260" cy="1688469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528B2E13-D397-4206-801B-B14095AEDFED}"/>
                </a:ext>
              </a:extLst>
            </p:cNvPr>
            <p:cNvSpPr/>
            <p:nvPr/>
          </p:nvSpPr>
          <p:spPr>
            <a:xfrm>
              <a:off x="7336943" y="3209643"/>
              <a:ext cx="1587260" cy="44045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신청내역</a:t>
              </a: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1D5BDE80-22C3-4C8E-AA44-72BA8C1A3339}"/>
                </a:ext>
              </a:extLst>
            </p:cNvPr>
            <p:cNvSpPr/>
            <p:nvPr/>
          </p:nvSpPr>
          <p:spPr>
            <a:xfrm>
              <a:off x="7336943" y="3655378"/>
              <a:ext cx="1587260" cy="12427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신청번호</a:t>
              </a:r>
              <a:r>
                <a:rPr lang="en-US" altLang="ko-KR" sz="1200" dirty="0"/>
                <a:t>(PK)</a:t>
              </a:r>
            </a:p>
            <a:p>
              <a:pPr algn="ctr"/>
              <a:r>
                <a:rPr lang="ko-KR" altLang="en-US" sz="1200" dirty="0"/>
                <a:t>회원번호</a:t>
              </a:r>
              <a:r>
                <a:rPr lang="en-US" altLang="ko-KR" sz="1200" dirty="0"/>
                <a:t>(FK)</a:t>
              </a:r>
            </a:p>
            <a:p>
              <a:pPr algn="ctr"/>
              <a:r>
                <a:rPr lang="ko-KR" altLang="en-US" sz="1200" dirty="0"/>
                <a:t>봉사번호</a:t>
              </a:r>
              <a:r>
                <a:rPr lang="en-US" altLang="ko-KR" sz="1200" dirty="0"/>
                <a:t>(FK)</a:t>
              </a:r>
            </a:p>
            <a:p>
              <a:pPr algn="ctr"/>
              <a:r>
                <a:rPr lang="ko-KR" altLang="en-US" sz="1200" dirty="0"/>
                <a:t>신청일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완료여부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취소여부</a:t>
              </a:r>
              <a:endParaRPr lang="en-US" altLang="ko-KR" sz="1200" dirty="0"/>
            </a:p>
          </p:txBody>
        </p: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D007284-D904-4725-875F-A645800F8640}"/>
              </a:ext>
            </a:extLst>
          </p:cNvPr>
          <p:cNvSpPr/>
          <p:nvPr/>
        </p:nvSpPr>
        <p:spPr>
          <a:xfrm>
            <a:off x="6624454" y="4730176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6BF81D5B-0CB4-4FF8-AB8F-61AABCC4CB96}"/>
              </a:ext>
            </a:extLst>
          </p:cNvPr>
          <p:cNvSpPr/>
          <p:nvPr/>
        </p:nvSpPr>
        <p:spPr>
          <a:xfrm>
            <a:off x="8175233" y="6215691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0DE8396-0584-4D89-A5AA-E0B4F4768176}"/>
              </a:ext>
            </a:extLst>
          </p:cNvPr>
          <p:cNvSpPr/>
          <p:nvPr/>
        </p:nvSpPr>
        <p:spPr>
          <a:xfrm>
            <a:off x="5774940" y="5288449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566A1BE-2DED-4033-BF71-D39A4F812919}"/>
              </a:ext>
            </a:extLst>
          </p:cNvPr>
          <p:cNvSpPr/>
          <p:nvPr/>
        </p:nvSpPr>
        <p:spPr>
          <a:xfrm>
            <a:off x="9276088" y="5657888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95EC925-A874-48B0-BFCE-FAD8553FDA49}"/>
              </a:ext>
            </a:extLst>
          </p:cNvPr>
          <p:cNvSpPr/>
          <p:nvPr/>
        </p:nvSpPr>
        <p:spPr>
          <a:xfrm>
            <a:off x="7534253" y="4092726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47F9E7A-3186-4DF9-A765-3E5268B83E29}"/>
              </a:ext>
            </a:extLst>
          </p:cNvPr>
          <p:cNvSpPr/>
          <p:nvPr/>
        </p:nvSpPr>
        <p:spPr>
          <a:xfrm>
            <a:off x="10796610" y="3123892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60B525D-54AB-4ED4-B106-7E25BA190648}"/>
              </a:ext>
            </a:extLst>
          </p:cNvPr>
          <p:cNvCxnSpPr>
            <a:cxnSpLocks/>
            <a:stCxn id="103" idx="2"/>
            <a:endCxn id="204" idx="0"/>
          </p:cNvCxnSpPr>
          <p:nvPr/>
        </p:nvCxnSpPr>
        <p:spPr>
          <a:xfrm>
            <a:off x="3413720" y="4500991"/>
            <a:ext cx="8447" cy="4646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20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9078EF-4CF0-430D-80FC-6A849C7E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690" y="-2949"/>
            <a:ext cx="1249068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FC95F-EF6F-4DE3-BDD6-D1C407EC4FD5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05. DB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모델링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6FCBA6-1E85-4FE3-BF02-FF509BE265E7}"/>
              </a:ext>
            </a:extLst>
          </p:cNvPr>
          <p:cNvGrpSpPr/>
          <p:nvPr/>
        </p:nvGrpSpPr>
        <p:grpSpPr>
          <a:xfrm>
            <a:off x="1708885" y="1780138"/>
            <a:ext cx="2126138" cy="2777347"/>
            <a:chOff x="3986516" y="3061932"/>
            <a:chExt cx="1595529" cy="183618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B96395D-32DD-47D8-863E-BAE909722914}"/>
                </a:ext>
              </a:extLst>
            </p:cNvPr>
            <p:cNvSpPr/>
            <p:nvPr/>
          </p:nvSpPr>
          <p:spPr>
            <a:xfrm>
              <a:off x="3986516" y="3061932"/>
              <a:ext cx="1587260" cy="44045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회원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E0764E-CCD3-4022-915B-1A1063CF1F3C}"/>
                </a:ext>
              </a:extLst>
            </p:cNvPr>
            <p:cNvSpPr/>
            <p:nvPr/>
          </p:nvSpPr>
          <p:spPr>
            <a:xfrm>
              <a:off x="3994785" y="3498665"/>
              <a:ext cx="1587260" cy="1399447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회원번호</a:t>
              </a:r>
              <a:r>
                <a:rPr lang="en-US" altLang="ko-KR" sz="1600" dirty="0"/>
                <a:t>(PK)</a:t>
              </a:r>
            </a:p>
            <a:p>
              <a:pPr algn="ctr"/>
              <a:r>
                <a:rPr lang="ko-KR" altLang="en-US" sz="1600" dirty="0"/>
                <a:t>회원구분번호</a:t>
              </a:r>
              <a:r>
                <a:rPr lang="en-US" altLang="ko-KR" sz="1600" dirty="0"/>
                <a:t>(FK)</a:t>
              </a:r>
            </a:p>
            <a:p>
              <a:pPr algn="ctr"/>
              <a:r>
                <a:rPr lang="en-US" altLang="ko-KR" sz="1600" dirty="0"/>
                <a:t>ID</a:t>
              </a:r>
            </a:p>
            <a:p>
              <a:pPr algn="ctr"/>
              <a:r>
                <a:rPr lang="en-US" altLang="ko-KR" sz="1600" dirty="0"/>
                <a:t>PW</a:t>
              </a:r>
            </a:p>
            <a:p>
              <a:pPr algn="ctr"/>
              <a:r>
                <a:rPr lang="ko-KR" altLang="en-US" sz="1600" dirty="0"/>
                <a:t>이름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주소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전화번호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1BBBE-9AA1-4273-BD6F-0942B307E0A9}"/>
              </a:ext>
            </a:extLst>
          </p:cNvPr>
          <p:cNvGrpSpPr/>
          <p:nvPr/>
        </p:nvGrpSpPr>
        <p:grpSpPr>
          <a:xfrm>
            <a:off x="7937765" y="2352878"/>
            <a:ext cx="2118614" cy="1556541"/>
            <a:chOff x="3983893" y="3061932"/>
            <a:chExt cx="1589883" cy="99834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05A59CB-3703-4668-B5AB-C34A1B5725B1}"/>
                </a:ext>
              </a:extLst>
            </p:cNvPr>
            <p:cNvSpPr/>
            <p:nvPr/>
          </p:nvSpPr>
          <p:spPr>
            <a:xfrm>
              <a:off x="3986516" y="3061932"/>
              <a:ext cx="1587260" cy="44045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/>
                <a:t>구분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84779F8-E2E1-4D9B-B688-007633B5891E}"/>
                </a:ext>
              </a:extLst>
            </p:cNvPr>
            <p:cNvSpPr/>
            <p:nvPr/>
          </p:nvSpPr>
          <p:spPr>
            <a:xfrm>
              <a:off x="3983893" y="3507974"/>
              <a:ext cx="1587260" cy="55230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회원구분번호</a:t>
              </a:r>
              <a:r>
                <a:rPr lang="en-US" altLang="ko-KR" sz="1600" dirty="0"/>
                <a:t>(PK)</a:t>
              </a:r>
            </a:p>
            <a:p>
              <a:pPr algn="ctr"/>
              <a:r>
                <a:rPr lang="ko-KR" altLang="en-US" sz="1600" dirty="0"/>
                <a:t>회원구분명</a:t>
              </a:r>
              <a:endParaRPr lang="en-US" altLang="ko-KR" sz="1600" dirty="0"/>
            </a:p>
          </p:txBody>
        </p:sp>
      </p:grp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E1ED5FDE-49F5-4A9A-9530-E64240C4807F}"/>
              </a:ext>
            </a:extLst>
          </p:cNvPr>
          <p:cNvSpPr/>
          <p:nvPr/>
        </p:nvSpPr>
        <p:spPr>
          <a:xfrm>
            <a:off x="4680939" y="3175590"/>
            <a:ext cx="2257425" cy="64703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등록하다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D2825FC-EC7E-4D20-B6F7-11825C0B1792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6938364" y="3478866"/>
            <a:ext cx="999401" cy="2023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99B51C-3CD7-4866-A464-AE951C40ED83}"/>
              </a:ext>
            </a:extLst>
          </p:cNvPr>
          <p:cNvCxnSpPr>
            <a:cxnSpLocks/>
            <a:stCxn id="18" idx="1"/>
            <a:endCxn id="13" idx="3"/>
          </p:cNvCxnSpPr>
          <p:nvPr/>
        </p:nvCxnSpPr>
        <p:spPr>
          <a:xfrm flipH="1">
            <a:off x="3835023" y="3499105"/>
            <a:ext cx="845916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57D715-CE08-485A-9464-4D84E277573D}"/>
              </a:ext>
            </a:extLst>
          </p:cNvPr>
          <p:cNvSpPr/>
          <p:nvPr/>
        </p:nvSpPr>
        <p:spPr>
          <a:xfrm>
            <a:off x="7337690" y="2975893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8D3081-183C-41ED-8640-A252B6946B8F}"/>
              </a:ext>
            </a:extLst>
          </p:cNvPr>
          <p:cNvSpPr/>
          <p:nvPr/>
        </p:nvSpPr>
        <p:spPr>
          <a:xfrm>
            <a:off x="3881201" y="2969770"/>
            <a:ext cx="600075" cy="509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476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3708174" y="2491485"/>
            <a:ext cx="47756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5. DB</a:t>
            </a:r>
            <a:r>
              <a:rPr lang="ko-KR" altLang="en-US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모델링</a:t>
            </a:r>
            <a:endParaRPr lang="en-US" altLang="ko-KR" sz="20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40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B20F00-9448-478B-B6AA-1B79BE106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0F2EC-2B3F-443D-81D4-9EAA023BB445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05. DB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모델링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538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0B5A01-7056-47F8-A22B-F8C8E52A6D2B}"/>
              </a:ext>
            </a:extLst>
          </p:cNvPr>
          <p:cNvSpPr/>
          <p:nvPr/>
        </p:nvSpPr>
        <p:spPr>
          <a:xfrm>
            <a:off x="5193757" y="179602"/>
            <a:ext cx="6748038" cy="661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A68A37-813D-448D-B733-3A60A07D8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223316"/>
            <a:ext cx="2176037" cy="978218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33E6193-A713-4DB2-8458-D457737B31FE}"/>
              </a:ext>
            </a:extLst>
          </p:cNvPr>
          <p:cNvSpPr/>
          <p:nvPr/>
        </p:nvSpPr>
        <p:spPr>
          <a:xfrm>
            <a:off x="9409353" y="435097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E5A4FA-3336-42ED-BE32-B6BDB95E586E}"/>
              </a:ext>
            </a:extLst>
          </p:cNvPr>
          <p:cNvSpPr/>
          <p:nvPr/>
        </p:nvSpPr>
        <p:spPr>
          <a:xfrm>
            <a:off x="10692245" y="435096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A30519-222C-4D0F-A718-0F1F7A9F2A90}"/>
              </a:ext>
            </a:extLst>
          </p:cNvPr>
          <p:cNvGrpSpPr/>
          <p:nvPr/>
        </p:nvGrpSpPr>
        <p:grpSpPr>
          <a:xfrm>
            <a:off x="5193757" y="1009936"/>
            <a:ext cx="6748038" cy="655093"/>
            <a:chOff x="5193757" y="1009936"/>
            <a:chExt cx="6748038" cy="6550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C02E83C-09B4-4B96-8423-80B89A65EFD2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CEFB51-376F-4E10-A5B7-521BFBC842C6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B3D926-1FBE-4A17-A995-D17526EACF39}"/>
              </a:ext>
            </a:extLst>
          </p:cNvPr>
          <p:cNvSpPr/>
          <p:nvPr/>
        </p:nvSpPr>
        <p:spPr>
          <a:xfrm>
            <a:off x="5481853" y="1978910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F0A56E-B44A-4D6C-B18F-B421CBCAFA04}"/>
              </a:ext>
            </a:extLst>
          </p:cNvPr>
          <p:cNvSpPr/>
          <p:nvPr/>
        </p:nvSpPr>
        <p:spPr>
          <a:xfrm>
            <a:off x="7337949" y="1978910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D18DE9-5867-4C4B-9E34-BF73AF86463C}"/>
              </a:ext>
            </a:extLst>
          </p:cNvPr>
          <p:cNvSpPr/>
          <p:nvPr/>
        </p:nvSpPr>
        <p:spPr>
          <a:xfrm>
            <a:off x="5481853" y="3041728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0719D2-1FB3-4329-865D-3EEB7406D1A2}"/>
              </a:ext>
            </a:extLst>
          </p:cNvPr>
          <p:cNvSpPr/>
          <p:nvPr/>
        </p:nvSpPr>
        <p:spPr>
          <a:xfrm>
            <a:off x="7337949" y="3041728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7C7332-4C47-475F-AA2C-C3A39B3B1807}"/>
              </a:ext>
            </a:extLst>
          </p:cNvPr>
          <p:cNvSpPr/>
          <p:nvPr/>
        </p:nvSpPr>
        <p:spPr>
          <a:xfrm>
            <a:off x="9636816" y="2040327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83C838-D55A-4142-8F17-4A2DB2F691B4}"/>
              </a:ext>
            </a:extLst>
          </p:cNvPr>
          <p:cNvSpPr/>
          <p:nvPr/>
        </p:nvSpPr>
        <p:spPr>
          <a:xfrm>
            <a:off x="9636816" y="2534912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B4A6814-86D8-43DD-A732-E4A71442A60F}"/>
              </a:ext>
            </a:extLst>
          </p:cNvPr>
          <p:cNvSpPr/>
          <p:nvPr/>
        </p:nvSpPr>
        <p:spPr>
          <a:xfrm>
            <a:off x="9636816" y="3029497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14D1BA3-B142-40D4-A341-03ABDD4CE91D}"/>
              </a:ext>
            </a:extLst>
          </p:cNvPr>
          <p:cNvSpPr/>
          <p:nvPr/>
        </p:nvSpPr>
        <p:spPr>
          <a:xfrm>
            <a:off x="9636816" y="3693444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7728540-2F1B-4A8F-8FBB-1CDE72B45E3F}"/>
              </a:ext>
            </a:extLst>
          </p:cNvPr>
          <p:cNvSpPr/>
          <p:nvPr/>
        </p:nvSpPr>
        <p:spPr>
          <a:xfrm>
            <a:off x="10722594" y="3693444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EA5237-49C8-4ACE-9585-F6DE2740D81C}"/>
              </a:ext>
            </a:extLst>
          </p:cNvPr>
          <p:cNvGrpSpPr/>
          <p:nvPr/>
        </p:nvGrpSpPr>
        <p:grpSpPr>
          <a:xfrm>
            <a:off x="5377221" y="4508264"/>
            <a:ext cx="2006221" cy="2151845"/>
            <a:chOff x="5377221" y="4508264"/>
            <a:chExt cx="2006221" cy="215184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B38A85-84F7-4DAC-9EE7-C612FC9D444A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0DD3FC0-4608-4726-AE0A-7DC4075FA69C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147B3B-B796-4082-8AC4-F8D49AD04A35}"/>
              </a:ext>
            </a:extLst>
          </p:cNvPr>
          <p:cNvGrpSpPr/>
          <p:nvPr/>
        </p:nvGrpSpPr>
        <p:grpSpPr>
          <a:xfrm>
            <a:off x="9744504" y="4508265"/>
            <a:ext cx="2006221" cy="2151845"/>
            <a:chOff x="9744504" y="4508265"/>
            <a:chExt cx="2006221" cy="215184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8B15C-2075-4A19-B1FE-D037958794F3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7009AD3-34B7-4372-9DC0-029445091B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864181C-119E-4FEA-BEB2-59442F09908F}"/>
              </a:ext>
            </a:extLst>
          </p:cNvPr>
          <p:cNvGrpSpPr/>
          <p:nvPr/>
        </p:nvGrpSpPr>
        <p:grpSpPr>
          <a:xfrm>
            <a:off x="7580554" y="4502417"/>
            <a:ext cx="2006221" cy="2151845"/>
            <a:chOff x="7580554" y="4502417"/>
            <a:chExt cx="2006221" cy="2151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73FFEA0-431B-4290-A765-8B814D1D505B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FD8D825-D171-4969-B0A3-1BD872F5132C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69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3686529" y="2491485"/>
            <a:ext cx="48189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2. </a:t>
            </a:r>
            <a:r>
              <a:rPr lang="ko-KR" altLang="en-US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사례 분석</a:t>
            </a:r>
            <a:endParaRPr lang="en-US" altLang="ko-KR" sz="20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9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6D6E3CD-31AE-4CEA-A8BC-A09018A12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4D50CEC-328D-47F8-9290-2DD62205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87" y="1281521"/>
            <a:ext cx="3615373" cy="306187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7A86F-3C20-4003-B85B-23DAF2F3419F}"/>
              </a:ext>
            </a:extLst>
          </p:cNvPr>
          <p:cNvSpPr txBox="1"/>
          <p:nvPr/>
        </p:nvSpPr>
        <p:spPr>
          <a:xfrm>
            <a:off x="1404487" y="4506559"/>
            <a:ext cx="399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사회복지 자원봉사 인증관리 사이트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https://www.vms.or.kr/main.do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9EC477-4912-4363-BE2F-6CE5E15D3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8987" y="5190222"/>
            <a:ext cx="1600200" cy="952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EAA3B5-4215-4612-B0C1-C547CA1A9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617" y="5152890"/>
            <a:ext cx="1257300" cy="1104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923EF9E-5047-45E1-AAC6-6105BEA21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201" y="5228322"/>
            <a:ext cx="1438275" cy="876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7BD63A-96CB-4806-ABE7-A0F25D00F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30" y="1281521"/>
            <a:ext cx="3615373" cy="3059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F104B0-4385-483C-A222-69FBCEA49AE8}"/>
              </a:ext>
            </a:extLst>
          </p:cNvPr>
          <p:cNvSpPr txBox="1"/>
          <p:nvPr/>
        </p:nvSpPr>
        <p:spPr>
          <a:xfrm>
            <a:off x="6212330" y="4438980"/>
            <a:ext cx="416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1365 </a:t>
            </a:r>
            <a:r>
              <a:rPr lang="ko-KR" altLang="en-US" dirty="0"/>
              <a:t>자원봉사 포털 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https://www.1365.go.kr/vols/main.do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AA7A8BD-FC2D-40D7-9D02-2F71181F9B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3600" y="5152890"/>
            <a:ext cx="1485900" cy="1000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8A9D50-B123-40CA-9D1E-BF4D55EB8AC7}"/>
              </a:ext>
            </a:extLst>
          </p:cNvPr>
          <p:cNvSpPr txBox="1"/>
          <p:nvPr/>
        </p:nvSpPr>
        <p:spPr>
          <a:xfrm>
            <a:off x="395420" y="59100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02.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사례 분석</a:t>
            </a:r>
            <a:endParaRPr lang="en-US" altLang="ko-KR" sz="24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37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5008C3-F793-451B-B2D1-609F369B9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4182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EE61AA-2319-475A-91C9-FE0DE205B98D}"/>
              </a:ext>
            </a:extLst>
          </p:cNvPr>
          <p:cNvSpPr txBox="1"/>
          <p:nvPr/>
        </p:nvSpPr>
        <p:spPr>
          <a:xfrm>
            <a:off x="3005255" y="2491485"/>
            <a:ext cx="61815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3. </a:t>
            </a:r>
            <a:r>
              <a:rPr lang="ko-KR" altLang="en-US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 설계</a:t>
            </a:r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</a:t>
            </a:r>
            <a:r>
              <a:rPr lang="ko-KR" altLang="en-US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웹</a:t>
            </a:r>
            <a:r>
              <a:rPr lang="en-US" altLang="ko-KR" sz="66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)</a:t>
            </a:r>
            <a:endParaRPr lang="en-US" altLang="ko-KR" sz="2000" dirty="0">
              <a:solidFill>
                <a:srgbClr val="00B0F0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43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A1B67E23-015E-4DB9-962E-0D4BAF7D4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A858227-CE40-423B-AA19-D4862241F4BB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189A06-1B43-44A1-86C7-687E73906A62}"/>
              </a:ext>
            </a:extLst>
          </p:cNvPr>
          <p:cNvSpPr/>
          <p:nvPr/>
        </p:nvSpPr>
        <p:spPr>
          <a:xfrm>
            <a:off x="2978101" y="484400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F9494B-C9C3-4973-BF49-10409AA1F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397" y="528114"/>
            <a:ext cx="2176037" cy="97821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131F75-EC52-415B-B0A6-1A344813ABF8}"/>
              </a:ext>
            </a:extLst>
          </p:cNvPr>
          <p:cNvSpPr/>
          <p:nvPr/>
        </p:nvSpPr>
        <p:spPr>
          <a:xfrm>
            <a:off x="7193697" y="739895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F3DE7E8-6124-42EF-91D4-1DE2D539EC0E}"/>
              </a:ext>
            </a:extLst>
          </p:cNvPr>
          <p:cNvSpPr/>
          <p:nvPr/>
        </p:nvSpPr>
        <p:spPr>
          <a:xfrm>
            <a:off x="8476589" y="73989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88810C-03EA-433A-A4ED-43ECE302A490}"/>
              </a:ext>
            </a:extLst>
          </p:cNvPr>
          <p:cNvGrpSpPr/>
          <p:nvPr/>
        </p:nvGrpSpPr>
        <p:grpSpPr>
          <a:xfrm>
            <a:off x="2978101" y="1314734"/>
            <a:ext cx="6748038" cy="655093"/>
            <a:chOff x="5193757" y="1009936"/>
            <a:chExt cx="6748038" cy="6550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F1E538-9BC8-4AD7-937C-56DD1A846D63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8EF4FA-B136-42D8-BD1F-ABCE4814557C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B43C6A-3E41-4D08-B3AB-FEDC9C85617C}"/>
              </a:ext>
            </a:extLst>
          </p:cNvPr>
          <p:cNvSpPr/>
          <p:nvPr/>
        </p:nvSpPr>
        <p:spPr>
          <a:xfrm>
            <a:off x="3266197" y="2283708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1FE0BF-D254-4287-ADC9-E090CB42F360}"/>
              </a:ext>
            </a:extLst>
          </p:cNvPr>
          <p:cNvSpPr/>
          <p:nvPr/>
        </p:nvSpPr>
        <p:spPr>
          <a:xfrm>
            <a:off x="5122293" y="2283708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DE5A4F-3582-4CE3-8F58-820C4718F07F}"/>
              </a:ext>
            </a:extLst>
          </p:cNvPr>
          <p:cNvSpPr/>
          <p:nvPr/>
        </p:nvSpPr>
        <p:spPr>
          <a:xfrm>
            <a:off x="3266197" y="3346526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A5C300-1D5A-4F0F-9E29-709CEE8F9BAD}"/>
              </a:ext>
            </a:extLst>
          </p:cNvPr>
          <p:cNvSpPr/>
          <p:nvPr/>
        </p:nvSpPr>
        <p:spPr>
          <a:xfrm>
            <a:off x="5122293" y="3346526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05EB9E6-0900-41B6-8EF2-FE353735A5A5}"/>
              </a:ext>
            </a:extLst>
          </p:cNvPr>
          <p:cNvSpPr/>
          <p:nvPr/>
        </p:nvSpPr>
        <p:spPr>
          <a:xfrm>
            <a:off x="7421160" y="2345125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774AF57-C4E6-4C07-B30F-31BE43DC0C0A}"/>
              </a:ext>
            </a:extLst>
          </p:cNvPr>
          <p:cNvSpPr/>
          <p:nvPr/>
        </p:nvSpPr>
        <p:spPr>
          <a:xfrm>
            <a:off x="7421160" y="2839710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C97D56-8BE5-4E27-8964-BC6057117503}"/>
              </a:ext>
            </a:extLst>
          </p:cNvPr>
          <p:cNvSpPr/>
          <p:nvPr/>
        </p:nvSpPr>
        <p:spPr>
          <a:xfrm>
            <a:off x="7421160" y="3334295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5C97A07-3BE8-4D15-9103-EDA4940672BA}"/>
              </a:ext>
            </a:extLst>
          </p:cNvPr>
          <p:cNvSpPr/>
          <p:nvPr/>
        </p:nvSpPr>
        <p:spPr>
          <a:xfrm>
            <a:off x="7421160" y="3998242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CDDB366-3449-4FB4-BEE8-3464FF2D7426}"/>
              </a:ext>
            </a:extLst>
          </p:cNvPr>
          <p:cNvSpPr/>
          <p:nvPr/>
        </p:nvSpPr>
        <p:spPr>
          <a:xfrm>
            <a:off x="8506938" y="3998242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94AB696-896A-47F9-8943-E87D529615D5}"/>
              </a:ext>
            </a:extLst>
          </p:cNvPr>
          <p:cNvGrpSpPr/>
          <p:nvPr/>
        </p:nvGrpSpPr>
        <p:grpSpPr>
          <a:xfrm>
            <a:off x="3161565" y="4684109"/>
            <a:ext cx="2006221" cy="1816317"/>
            <a:chOff x="5377221" y="4508264"/>
            <a:chExt cx="2006221" cy="215184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A7F800-C8A6-4E7D-AA5B-3692DC817FEE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37D4CF1-9B5D-4803-A9AC-B236D8CD4BB5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A94D27-32EC-4FBE-8C6C-32ACF39FA5FD}"/>
              </a:ext>
            </a:extLst>
          </p:cNvPr>
          <p:cNvGrpSpPr/>
          <p:nvPr/>
        </p:nvGrpSpPr>
        <p:grpSpPr>
          <a:xfrm>
            <a:off x="7528848" y="4684110"/>
            <a:ext cx="2006221" cy="1816317"/>
            <a:chOff x="9744504" y="4508265"/>
            <a:chExt cx="2006221" cy="215184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BBDE406-7FBF-4915-B0D3-E26E77750DCE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2A398B3-2BE2-4E0E-9D44-51FC48615905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ED9475F-D0E3-463A-80D6-7E2883A7001B}"/>
              </a:ext>
            </a:extLst>
          </p:cNvPr>
          <p:cNvGrpSpPr/>
          <p:nvPr/>
        </p:nvGrpSpPr>
        <p:grpSpPr>
          <a:xfrm>
            <a:off x="5364898" y="4678262"/>
            <a:ext cx="2006221" cy="1816317"/>
            <a:chOff x="7580554" y="4502417"/>
            <a:chExt cx="2006221" cy="215184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4BEFF8-FE5E-48DB-A057-D6F08AA2F564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87802DB-86E1-4F5A-8950-F556A7DC02F7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560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BD75E34C-EC06-4763-8B3A-4B3CA5384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8CB4B3B-4AFE-45A0-9C2C-4C46E1090C13}"/>
              </a:ext>
            </a:extLst>
          </p:cNvPr>
          <p:cNvSpPr txBox="1"/>
          <p:nvPr/>
        </p:nvSpPr>
        <p:spPr>
          <a:xfrm>
            <a:off x="160427" y="443247"/>
            <a:ext cx="367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03. </a:t>
            </a:r>
            <a:r>
              <a:rPr lang="ko-KR" altLang="en-US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화면설계</a:t>
            </a:r>
            <a:r>
              <a:rPr lang="en-US" altLang="ko-KR" sz="2400" dirty="0">
                <a:solidFill>
                  <a:srgbClr val="00B0F0"/>
                </a:solidFill>
                <a:latin typeface="Noto Sans CJK SC Bold" pitchFamily="34" charset="-127"/>
                <a:ea typeface="Noto Sans CJK SC Bold" pitchFamily="34" charset="-127"/>
              </a:rPr>
              <a:t>(Web)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D08EF1D-3EE2-4408-80F9-60E24195D98C}"/>
              </a:ext>
            </a:extLst>
          </p:cNvPr>
          <p:cNvSpPr/>
          <p:nvPr/>
        </p:nvSpPr>
        <p:spPr>
          <a:xfrm>
            <a:off x="265858" y="2147072"/>
            <a:ext cx="4137471" cy="4042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58AE38-1C40-4071-BE39-78FF5BADF538}"/>
              </a:ext>
            </a:extLst>
          </p:cNvPr>
          <p:cNvSpPr/>
          <p:nvPr/>
        </p:nvSpPr>
        <p:spPr>
          <a:xfrm>
            <a:off x="5193757" y="519569"/>
            <a:ext cx="6748038" cy="6243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65E996-7EE5-4199-8748-99CDE85C8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53" y="563283"/>
            <a:ext cx="2176037" cy="978218"/>
          </a:xfr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753B4F-7250-4CF0-AB79-F6D399DE0527}"/>
              </a:ext>
            </a:extLst>
          </p:cNvPr>
          <p:cNvSpPr/>
          <p:nvPr/>
        </p:nvSpPr>
        <p:spPr>
          <a:xfrm>
            <a:off x="9409353" y="775064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A57653-D31A-4CE0-968B-AF1B3235E5D7}"/>
              </a:ext>
            </a:extLst>
          </p:cNvPr>
          <p:cNvSpPr/>
          <p:nvPr/>
        </p:nvSpPr>
        <p:spPr>
          <a:xfrm>
            <a:off x="10692245" y="775063"/>
            <a:ext cx="1146412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6F492FA-EBC0-488F-B6EE-0B228C5DFACE}"/>
              </a:ext>
            </a:extLst>
          </p:cNvPr>
          <p:cNvGrpSpPr/>
          <p:nvPr/>
        </p:nvGrpSpPr>
        <p:grpSpPr>
          <a:xfrm>
            <a:off x="5193757" y="1349903"/>
            <a:ext cx="6748038" cy="655093"/>
            <a:chOff x="5193757" y="1009936"/>
            <a:chExt cx="6748038" cy="6550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274B71C-0A41-413B-A946-3DFC4C6B19AA}"/>
                </a:ext>
              </a:extLst>
            </p:cNvPr>
            <p:cNvSpPr/>
            <p:nvPr/>
          </p:nvSpPr>
          <p:spPr>
            <a:xfrm>
              <a:off x="5953194" y="1009937"/>
              <a:ext cx="5988601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/>
                <a:t>  봉사안내    봉사참여    봉사인증   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B7647F-87B9-4BE8-93ED-D0C19447BFDE}"/>
                </a:ext>
              </a:extLst>
            </p:cNvPr>
            <p:cNvSpPr/>
            <p:nvPr/>
          </p:nvSpPr>
          <p:spPr>
            <a:xfrm>
              <a:off x="5193757" y="1009936"/>
              <a:ext cx="759437" cy="65509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≡</a:t>
              </a:r>
              <a:endParaRPr lang="en-US" altLang="ko-KR" sz="4800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438B58-94E5-47FB-B278-E5E9DA630434}"/>
              </a:ext>
            </a:extLst>
          </p:cNvPr>
          <p:cNvSpPr/>
          <p:nvPr/>
        </p:nvSpPr>
        <p:spPr>
          <a:xfrm>
            <a:off x="5481853" y="2318877"/>
            <a:ext cx="1856096" cy="1062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조회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09099E-7980-44F8-84CA-BAA07FCF12DA}"/>
              </a:ext>
            </a:extLst>
          </p:cNvPr>
          <p:cNvSpPr/>
          <p:nvPr/>
        </p:nvSpPr>
        <p:spPr>
          <a:xfrm>
            <a:off x="7337949" y="2318877"/>
            <a:ext cx="1856096" cy="10628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자원봉사 실적</a:t>
            </a:r>
            <a:endParaRPr lang="en-US" altLang="ko-KR" dirty="0"/>
          </a:p>
          <a:p>
            <a:pPr algn="ctr"/>
            <a:r>
              <a:rPr lang="ko-KR" altLang="en-US" dirty="0"/>
              <a:t>인증서 발급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440CAB-F074-4DFA-8721-5FFBF4C3D8FD}"/>
              </a:ext>
            </a:extLst>
          </p:cNvPr>
          <p:cNvSpPr/>
          <p:nvPr/>
        </p:nvSpPr>
        <p:spPr>
          <a:xfrm>
            <a:off x="5481853" y="3381695"/>
            <a:ext cx="1856096" cy="1062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 참여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EE9119-CDB9-483B-BA00-F4AA60442137}"/>
              </a:ext>
            </a:extLst>
          </p:cNvPr>
          <p:cNvSpPr/>
          <p:nvPr/>
        </p:nvSpPr>
        <p:spPr>
          <a:xfrm>
            <a:off x="7337949" y="3381695"/>
            <a:ext cx="1856096" cy="1062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외부봉사</a:t>
            </a:r>
            <a:endParaRPr lang="en-US" altLang="ko-KR" dirty="0"/>
          </a:p>
          <a:p>
            <a:pPr algn="ctr"/>
            <a:r>
              <a:rPr lang="ko-KR" altLang="en-US" dirty="0"/>
              <a:t>인증 받기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71CD473-2550-467A-892C-E198CED656A0}"/>
              </a:ext>
            </a:extLst>
          </p:cNvPr>
          <p:cNvSpPr/>
          <p:nvPr/>
        </p:nvSpPr>
        <p:spPr>
          <a:xfrm>
            <a:off x="9636816" y="2380294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EB94B0-22A6-4645-9DBD-1AFE26B68632}"/>
              </a:ext>
            </a:extLst>
          </p:cNvPr>
          <p:cNvSpPr/>
          <p:nvPr/>
        </p:nvSpPr>
        <p:spPr>
          <a:xfrm>
            <a:off x="9636816" y="2874879"/>
            <a:ext cx="2007783" cy="3275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PW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E7A602-C188-4E81-ADC3-FD10FC1CCBB9}"/>
              </a:ext>
            </a:extLst>
          </p:cNvPr>
          <p:cNvSpPr/>
          <p:nvPr/>
        </p:nvSpPr>
        <p:spPr>
          <a:xfrm>
            <a:off x="9636816" y="3369464"/>
            <a:ext cx="2007782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C89117-7715-4C26-8491-1AE1881D8BB5}"/>
              </a:ext>
            </a:extLst>
          </p:cNvPr>
          <p:cNvSpPr/>
          <p:nvPr/>
        </p:nvSpPr>
        <p:spPr>
          <a:xfrm>
            <a:off x="9636816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571D4F-7105-4E3B-B4C5-D68170DE080D}"/>
              </a:ext>
            </a:extLst>
          </p:cNvPr>
          <p:cNvSpPr/>
          <p:nvPr/>
        </p:nvSpPr>
        <p:spPr>
          <a:xfrm>
            <a:off x="10722594" y="4033411"/>
            <a:ext cx="949300" cy="4725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ID/PW</a:t>
            </a:r>
          </a:p>
          <a:p>
            <a:pPr algn="ctr"/>
            <a:r>
              <a:rPr lang="ko-KR" altLang="en-US" sz="1400" dirty="0"/>
              <a:t>찾기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60BB665-CD2B-4AD0-ADB2-369CFE17CEF8}"/>
              </a:ext>
            </a:extLst>
          </p:cNvPr>
          <p:cNvGrpSpPr/>
          <p:nvPr/>
        </p:nvGrpSpPr>
        <p:grpSpPr>
          <a:xfrm>
            <a:off x="5377221" y="4719278"/>
            <a:ext cx="2006221" cy="1816317"/>
            <a:chOff x="5377221" y="4508264"/>
            <a:chExt cx="2006221" cy="215184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4C5EF9-348D-4C12-81F3-DD670020C15F}"/>
                </a:ext>
              </a:extLst>
            </p:cNvPr>
            <p:cNvSpPr/>
            <p:nvPr/>
          </p:nvSpPr>
          <p:spPr>
            <a:xfrm>
              <a:off x="5377221" y="4508264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공지사항    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A6084D1-B757-4CD0-8B5E-C731A49B5881}"/>
                </a:ext>
              </a:extLst>
            </p:cNvPr>
            <p:cNvCxnSpPr>
              <a:cxnSpLocks/>
            </p:cNvCxnSpPr>
            <p:nvPr/>
          </p:nvCxnSpPr>
          <p:spPr>
            <a:xfrm>
              <a:off x="5418165" y="4926518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F952C4F-7D20-4E14-89D1-555A3D058821}"/>
              </a:ext>
            </a:extLst>
          </p:cNvPr>
          <p:cNvGrpSpPr/>
          <p:nvPr/>
        </p:nvGrpSpPr>
        <p:grpSpPr>
          <a:xfrm>
            <a:off x="9744504" y="4719279"/>
            <a:ext cx="2006221" cy="1816317"/>
            <a:chOff x="9744504" y="4508265"/>
            <a:chExt cx="2006221" cy="215184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0DEDCBC-C91D-41CC-863F-EDF05A33D537}"/>
                </a:ext>
              </a:extLst>
            </p:cNvPr>
            <p:cNvSpPr/>
            <p:nvPr/>
          </p:nvSpPr>
          <p:spPr>
            <a:xfrm>
              <a:off x="9744504" y="4508265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질문과 답변   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025D9A4-0B7F-4B32-8E4E-CF36148B4857}"/>
                </a:ext>
              </a:extLst>
            </p:cNvPr>
            <p:cNvCxnSpPr>
              <a:cxnSpLocks/>
            </p:cNvCxnSpPr>
            <p:nvPr/>
          </p:nvCxnSpPr>
          <p:spPr>
            <a:xfrm>
              <a:off x="9785448" y="4926519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5D62F32-7685-4451-B3AC-1ACA8EC09F99}"/>
              </a:ext>
            </a:extLst>
          </p:cNvPr>
          <p:cNvGrpSpPr/>
          <p:nvPr/>
        </p:nvGrpSpPr>
        <p:grpSpPr>
          <a:xfrm>
            <a:off x="7580554" y="4713431"/>
            <a:ext cx="2006221" cy="1816317"/>
            <a:chOff x="7580554" y="4502417"/>
            <a:chExt cx="2006221" cy="215184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C038E3B-86CE-4E9C-AB6E-78ECE4F854C5}"/>
                </a:ext>
              </a:extLst>
            </p:cNvPr>
            <p:cNvSpPr/>
            <p:nvPr/>
          </p:nvSpPr>
          <p:spPr>
            <a:xfrm>
              <a:off x="7580554" y="4502417"/>
              <a:ext cx="2006221" cy="21518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모집중인 봉사  </a:t>
              </a:r>
              <a:r>
                <a:rPr lang="en-US" altLang="ko-KR" dirty="0"/>
                <a:t>+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6A914E7-6A86-41F2-B948-C6414C8A34BD}"/>
                </a:ext>
              </a:extLst>
            </p:cNvPr>
            <p:cNvCxnSpPr>
              <a:cxnSpLocks/>
            </p:cNvCxnSpPr>
            <p:nvPr/>
          </p:nvCxnSpPr>
          <p:spPr>
            <a:xfrm>
              <a:off x="7621498" y="4920671"/>
              <a:ext cx="19218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2DC06FB3-0506-44D7-B7A3-318545753D08}"/>
              </a:ext>
            </a:extLst>
          </p:cNvPr>
          <p:cNvSpPr/>
          <p:nvPr/>
        </p:nvSpPr>
        <p:spPr>
          <a:xfrm>
            <a:off x="5193757" y="1349904"/>
            <a:ext cx="759438" cy="65509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AA6D75-E85E-496F-9626-B201FF2FCCC1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4403329" y="1677450"/>
            <a:ext cx="790428" cy="469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F4DDBE-7C25-425E-9A92-C0995BEE03CF}"/>
              </a:ext>
            </a:extLst>
          </p:cNvPr>
          <p:cNvSpPr/>
          <p:nvPr/>
        </p:nvSpPr>
        <p:spPr>
          <a:xfrm>
            <a:off x="263853" y="2147071"/>
            <a:ext cx="759437" cy="655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/>
              <a:t>≡</a:t>
            </a:r>
            <a:endParaRPr lang="en-US" altLang="ko-KR" sz="4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A6B4BCB-F745-473B-9F97-1B1631BDC68F}"/>
              </a:ext>
            </a:extLst>
          </p:cNvPr>
          <p:cNvSpPr/>
          <p:nvPr/>
        </p:nvSpPr>
        <p:spPr>
          <a:xfrm>
            <a:off x="277501" y="2788514"/>
            <a:ext cx="3320674" cy="34012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 봉사안내</a:t>
            </a:r>
            <a:endParaRPr lang="en-US" altLang="ko-KR" sz="28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포털 소개</a:t>
            </a:r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포털 이용 가이드</a:t>
            </a:r>
            <a:endParaRPr lang="en-US" altLang="ko-KR" sz="2000" dirty="0"/>
          </a:p>
          <a:p>
            <a:r>
              <a:rPr lang="ko-KR" altLang="en-US" sz="2800" dirty="0"/>
              <a:t> 봉사참여</a:t>
            </a:r>
            <a:endParaRPr lang="en-US" altLang="ko-KR" sz="28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모집중인 봉사 조회</a:t>
            </a:r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종료된 봉사 조회</a:t>
            </a:r>
            <a:endParaRPr lang="en-US" altLang="ko-KR" sz="2000" dirty="0"/>
          </a:p>
          <a:p>
            <a:r>
              <a:rPr lang="ko-KR" altLang="en-US" sz="2800" dirty="0"/>
              <a:t> 봉사인증</a:t>
            </a:r>
            <a:endParaRPr lang="en-US" altLang="ko-KR" sz="2800" dirty="0"/>
          </a:p>
          <a:p>
            <a:r>
              <a:rPr lang="en-US" altLang="ko-KR" sz="2000" dirty="0"/>
              <a:t>    -</a:t>
            </a:r>
            <a:r>
              <a:rPr lang="ko-KR" altLang="en-US" sz="2000" dirty="0"/>
              <a:t> 실적조회</a:t>
            </a:r>
            <a:r>
              <a:rPr lang="en-US" altLang="ko-KR" sz="2000" dirty="0"/>
              <a:t>/</a:t>
            </a:r>
            <a:r>
              <a:rPr lang="ko-KR" altLang="en-US" sz="2000" dirty="0"/>
              <a:t>인증서 발급</a:t>
            </a:r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sz="2000" dirty="0"/>
              <a:t>외부봉사 인증 받기</a:t>
            </a:r>
            <a:endParaRPr lang="en-US" altLang="ko-KR" sz="2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71B3E83-222D-4683-9B19-6414DDD31185}"/>
              </a:ext>
            </a:extLst>
          </p:cNvPr>
          <p:cNvSpPr/>
          <p:nvPr/>
        </p:nvSpPr>
        <p:spPr>
          <a:xfrm>
            <a:off x="1026331" y="2147071"/>
            <a:ext cx="3376998" cy="655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봉사안내    봉사조회    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7DCFE8-9802-448D-B7ED-01B241EC7DA8}"/>
              </a:ext>
            </a:extLst>
          </p:cNvPr>
          <p:cNvSpPr/>
          <p:nvPr/>
        </p:nvSpPr>
        <p:spPr>
          <a:xfrm>
            <a:off x="3341685" y="1009232"/>
            <a:ext cx="1622877" cy="887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버튼 클릭시</a:t>
            </a:r>
            <a:endParaRPr lang="en-US" altLang="ko-KR" dirty="0"/>
          </a:p>
          <a:p>
            <a:pPr algn="ctr"/>
            <a:r>
              <a:rPr lang="ko-KR" altLang="en-US" dirty="0"/>
              <a:t>아래로 목록 보여짐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58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1527</Words>
  <Application>Microsoft Office PowerPoint</Application>
  <PresentationFormat>와이드스크린</PresentationFormat>
  <Paragraphs>920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Noto Sans CJK SC Bold</vt:lpstr>
      <vt:lpstr>Noto Sans CJK SC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최종 프로젝</dc:title>
  <dc:creator>성재 형</dc:creator>
  <cp:lastModifiedBy>성재 형</cp:lastModifiedBy>
  <cp:revision>6</cp:revision>
  <dcterms:created xsi:type="dcterms:W3CDTF">2019-02-22T06:18:18Z</dcterms:created>
  <dcterms:modified xsi:type="dcterms:W3CDTF">2019-03-20T01:46:51Z</dcterms:modified>
</cp:coreProperties>
</file>