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306" r:id="rId4"/>
    <p:sldId id="308" r:id="rId5"/>
    <p:sldId id="311" r:id="rId6"/>
    <p:sldId id="307" r:id="rId7"/>
    <p:sldId id="312" r:id="rId8"/>
    <p:sldId id="309" r:id="rId9"/>
    <p:sldId id="31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2CE5F-FB08-4808-878E-21A74C2C2B17}" v="161" dt="2019-03-20T05:48:03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1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재 형" userId="78f24c295045e379" providerId="LiveId" clId="{E742CE5F-FB08-4808-878E-21A74C2C2B17}"/>
    <pc:docChg chg="undo custSel addSld modSld sldOrd">
      <pc:chgData name="성재 형" userId="78f24c295045e379" providerId="LiveId" clId="{E742CE5F-FB08-4808-878E-21A74C2C2B17}" dt="2019-03-20T05:48:03.309" v="2131"/>
      <pc:docMkLst>
        <pc:docMk/>
      </pc:docMkLst>
      <pc:sldChg chg="modSp">
        <pc:chgData name="성재 형" userId="78f24c295045e379" providerId="LiveId" clId="{E742CE5F-FB08-4808-878E-21A74C2C2B17}" dt="2019-03-20T05:02:14.692" v="2127" actId="1076"/>
        <pc:sldMkLst>
          <pc:docMk/>
          <pc:sldMk cId="1872451162" sldId="258"/>
        </pc:sldMkLst>
        <pc:spChg chg="mod">
          <ac:chgData name="성재 형" userId="78f24c295045e379" providerId="LiveId" clId="{E742CE5F-FB08-4808-878E-21A74C2C2B17}" dt="2019-03-20T05:02:14.692" v="2127" actId="1076"/>
          <ac:spMkLst>
            <pc:docMk/>
            <pc:sldMk cId="1872451162" sldId="258"/>
            <ac:spMk id="6" creationId="{D5404BF5-3BC4-486E-BA5D-3D42D6C3F03A}"/>
          </ac:spMkLst>
        </pc:spChg>
        <pc:spChg chg="mod">
          <ac:chgData name="성재 형" userId="78f24c295045e379" providerId="LiveId" clId="{E742CE5F-FB08-4808-878E-21A74C2C2B17}" dt="2019-03-20T01:56:35.472" v="225" actId="207"/>
          <ac:spMkLst>
            <pc:docMk/>
            <pc:sldMk cId="1872451162" sldId="258"/>
            <ac:spMk id="7" creationId="{268761C9-CBEF-4DF2-95E0-194A5B7C8589}"/>
          </ac:spMkLst>
        </pc:spChg>
      </pc:sldChg>
      <pc:sldChg chg="addSp delSp modSp">
        <pc:chgData name="성재 형" userId="78f24c295045e379" providerId="LiveId" clId="{E742CE5F-FB08-4808-878E-21A74C2C2B17}" dt="2019-03-20T05:02:27.638" v="2129" actId="478"/>
        <pc:sldMkLst>
          <pc:docMk/>
          <pc:sldMk cId="769433991" sldId="306"/>
        </pc:sldMkLst>
        <pc:spChg chg="add del mod">
          <ac:chgData name="성재 형" userId="78f24c295045e379" providerId="LiveId" clId="{E742CE5F-FB08-4808-878E-21A74C2C2B17}" dt="2019-03-20T05:02:27.638" v="2129" actId="478"/>
          <ac:spMkLst>
            <pc:docMk/>
            <pc:sldMk cId="769433991" sldId="306"/>
            <ac:spMk id="2" creationId="{A3F9A6DE-0D62-4CEB-93CF-26FAAF833344}"/>
          </ac:spMkLst>
        </pc:spChg>
        <pc:spChg chg="mod">
          <ac:chgData name="성재 형" userId="78f24c295045e379" providerId="LiveId" clId="{E742CE5F-FB08-4808-878E-21A74C2C2B17}" dt="2019-03-20T01:56:30.925" v="224" actId="207"/>
          <ac:spMkLst>
            <pc:docMk/>
            <pc:sldMk cId="769433991" sldId="306"/>
            <ac:spMk id="11" creationId="{48EE61AA-2319-475A-91C9-FE0DE205B98D}"/>
          </ac:spMkLst>
        </pc:spChg>
        <pc:picChg chg="add mod">
          <ac:chgData name="성재 형" userId="78f24c295045e379" providerId="LiveId" clId="{E742CE5F-FB08-4808-878E-21A74C2C2B17}" dt="2019-03-20T02:05:13.277" v="829" actId="14100"/>
          <ac:picMkLst>
            <pc:docMk/>
            <pc:sldMk cId="769433991" sldId="306"/>
            <ac:picMk id="1026" creationId="{DD2322E9-BEE9-4308-9FFA-2B04AA40524A}"/>
          </ac:picMkLst>
        </pc:picChg>
        <pc:picChg chg="add mod">
          <ac:chgData name="성재 형" userId="78f24c295045e379" providerId="LiveId" clId="{E742CE5F-FB08-4808-878E-21A74C2C2B17}" dt="2019-03-20T02:04:47.687" v="825" actId="1076"/>
          <ac:picMkLst>
            <pc:docMk/>
            <pc:sldMk cId="769433991" sldId="306"/>
            <ac:picMk id="1028" creationId="{D1CEC6B6-1AFF-4619-B34A-65A5E2781EE0}"/>
          </ac:picMkLst>
        </pc:picChg>
        <pc:picChg chg="add mod ord">
          <ac:chgData name="성재 형" userId="78f24c295045e379" providerId="LiveId" clId="{E742CE5F-FB08-4808-878E-21A74C2C2B17}" dt="2019-03-20T02:05:36.338" v="860" actId="1036"/>
          <ac:picMkLst>
            <pc:docMk/>
            <pc:sldMk cId="769433991" sldId="306"/>
            <ac:picMk id="1030" creationId="{847FFDD9-DDA0-4738-80A1-93F619EA6B95}"/>
          </ac:picMkLst>
        </pc:picChg>
      </pc:sldChg>
      <pc:sldChg chg="addSp delSp modSp ord">
        <pc:chgData name="성재 형" userId="78f24c295045e379" providerId="LiveId" clId="{E742CE5F-FB08-4808-878E-21A74C2C2B17}" dt="2019-03-20T04:56:47.181" v="2123" actId="20577"/>
        <pc:sldMkLst>
          <pc:docMk/>
          <pc:sldMk cId="741357333" sldId="307"/>
        </pc:sldMkLst>
        <pc:spChg chg="add mod">
          <ac:chgData name="성재 형" userId="78f24c295045e379" providerId="LiveId" clId="{E742CE5F-FB08-4808-878E-21A74C2C2B17}" dt="2019-03-20T02:36:58.462" v="1395" actId="164"/>
          <ac:spMkLst>
            <pc:docMk/>
            <pc:sldMk cId="741357333" sldId="307"/>
            <ac:spMk id="2" creationId="{98CB6238-C668-42BF-81F6-DE15EEF81019}"/>
          </ac:spMkLst>
        </pc:spChg>
        <pc:spChg chg="add mod">
          <ac:chgData name="성재 형" userId="78f24c295045e379" providerId="LiveId" clId="{E742CE5F-FB08-4808-878E-21A74C2C2B17}" dt="2019-03-20T04:45:40.582" v="2018" actId="1076"/>
          <ac:spMkLst>
            <pc:docMk/>
            <pc:sldMk cId="741357333" sldId="307"/>
            <ac:spMk id="2" creationId="{D48CCF03-F136-4D8E-9D95-75CCFBA73B5A}"/>
          </ac:spMkLst>
        </pc:spChg>
        <pc:spChg chg="mod">
          <ac:chgData name="성재 형" userId="78f24c295045e379" providerId="LiveId" clId="{E742CE5F-FB08-4808-878E-21A74C2C2B17}" dt="2019-03-20T02:51:24.532" v="1739"/>
          <ac:spMkLst>
            <pc:docMk/>
            <pc:sldMk cId="741357333" sldId="307"/>
            <ac:spMk id="11" creationId="{48EE61AA-2319-475A-91C9-FE0DE205B98D}"/>
          </ac:spMkLst>
        </pc:spChg>
        <pc:spChg chg="add del mod">
          <ac:chgData name="성재 형" userId="78f24c295045e379" providerId="LiveId" clId="{E742CE5F-FB08-4808-878E-21A74C2C2B17}" dt="2019-03-20T02:52:13.765" v="1744" actId="478"/>
          <ac:spMkLst>
            <pc:docMk/>
            <pc:sldMk cId="741357333" sldId="307"/>
            <ac:spMk id="13" creationId="{CB7FF29F-7B76-4B47-BB78-EA40B5407193}"/>
          </ac:spMkLst>
        </pc:spChg>
        <pc:spChg chg="add mod">
          <ac:chgData name="성재 형" userId="78f24c295045e379" providerId="LiveId" clId="{E742CE5F-FB08-4808-878E-21A74C2C2B17}" dt="2019-03-20T04:45:57.191" v="2038" actId="20577"/>
          <ac:spMkLst>
            <pc:docMk/>
            <pc:sldMk cId="741357333" sldId="307"/>
            <ac:spMk id="16" creationId="{648CC5D1-8227-44CD-A1B6-CC5EB96117F4}"/>
          </ac:spMkLst>
        </pc:spChg>
        <pc:spChg chg="add del mod">
          <ac:chgData name="성재 형" userId="78f24c295045e379" providerId="LiveId" clId="{E742CE5F-FB08-4808-878E-21A74C2C2B17}" dt="2019-03-20T02:43:09.514" v="1558" actId="478"/>
          <ac:spMkLst>
            <pc:docMk/>
            <pc:sldMk cId="741357333" sldId="307"/>
            <ac:spMk id="16" creationId="{786C61AE-B364-4E5B-AEA8-BA3CD0402DB2}"/>
          </ac:spMkLst>
        </pc:spChg>
        <pc:spChg chg="add mod">
          <ac:chgData name="성재 형" userId="78f24c295045e379" providerId="LiveId" clId="{E742CE5F-FB08-4808-878E-21A74C2C2B17}" dt="2019-03-20T04:47:32.501" v="2065" actId="1076"/>
          <ac:spMkLst>
            <pc:docMk/>
            <pc:sldMk cId="741357333" sldId="307"/>
            <ac:spMk id="17" creationId="{59BF0379-9F06-4E60-826D-BA7EA93E9CB1}"/>
          </ac:spMkLst>
        </pc:spChg>
        <pc:spChg chg="add mod">
          <ac:chgData name="성재 형" userId="78f24c295045e379" providerId="LiveId" clId="{E742CE5F-FB08-4808-878E-21A74C2C2B17}" dt="2019-03-20T02:42:28.047" v="1501" actId="164"/>
          <ac:spMkLst>
            <pc:docMk/>
            <pc:sldMk cId="741357333" sldId="307"/>
            <ac:spMk id="18" creationId="{0C5A1536-DC30-4056-AC4C-66073DDA610D}"/>
          </ac:spMkLst>
        </pc:spChg>
        <pc:spChg chg="add mod">
          <ac:chgData name="성재 형" userId="78f24c295045e379" providerId="LiveId" clId="{E742CE5F-FB08-4808-878E-21A74C2C2B17}" dt="2019-03-20T04:47:56.941" v="2076" actId="1076"/>
          <ac:spMkLst>
            <pc:docMk/>
            <pc:sldMk cId="741357333" sldId="307"/>
            <ac:spMk id="18" creationId="{0F8765FC-DB43-4B07-B845-5657003EE1E9}"/>
          </ac:spMkLst>
        </pc:spChg>
        <pc:spChg chg="add del mod">
          <ac:chgData name="성재 형" userId="78f24c295045e379" providerId="LiveId" clId="{E742CE5F-FB08-4808-878E-21A74C2C2B17}" dt="2019-03-20T02:52:11.108" v="1743" actId="478"/>
          <ac:spMkLst>
            <pc:docMk/>
            <pc:sldMk cId="741357333" sldId="307"/>
            <ac:spMk id="21" creationId="{2EFE15F1-6018-47B2-9DE2-54BE234C5022}"/>
          </ac:spMkLst>
        </pc:spChg>
        <pc:spChg chg="add mod">
          <ac:chgData name="성재 형" userId="78f24c295045e379" providerId="LiveId" clId="{E742CE5F-FB08-4808-878E-21A74C2C2B17}" dt="2019-03-20T02:54:40.978" v="1807" actId="113"/>
          <ac:spMkLst>
            <pc:docMk/>
            <pc:sldMk cId="741357333" sldId="307"/>
            <ac:spMk id="28" creationId="{F9D48621-5690-44F8-8762-4DC0A19E4A43}"/>
          </ac:spMkLst>
        </pc:spChg>
        <pc:spChg chg="add mod">
          <ac:chgData name="성재 형" userId="78f24c295045e379" providerId="LiveId" clId="{E742CE5F-FB08-4808-878E-21A74C2C2B17}" dt="2019-03-20T03:17:57.989" v="1938" actId="1038"/>
          <ac:spMkLst>
            <pc:docMk/>
            <pc:sldMk cId="741357333" sldId="307"/>
            <ac:spMk id="30" creationId="{F39C1CED-F2DE-4134-962C-DAE7D3539628}"/>
          </ac:spMkLst>
        </pc:spChg>
        <pc:spChg chg="add del mod">
          <ac:chgData name="성재 형" userId="78f24c295045e379" providerId="LiveId" clId="{E742CE5F-FB08-4808-878E-21A74C2C2B17}" dt="2019-03-20T02:48:44.444" v="1696" actId="478"/>
          <ac:spMkLst>
            <pc:docMk/>
            <pc:sldMk cId="741357333" sldId="307"/>
            <ac:spMk id="32" creationId="{6AA02075-2F8B-403B-9B46-31E63749B6CE}"/>
          </ac:spMkLst>
        </pc:spChg>
        <pc:spChg chg="add del mod">
          <ac:chgData name="성재 형" userId="78f24c295045e379" providerId="LiveId" clId="{E742CE5F-FB08-4808-878E-21A74C2C2B17}" dt="2019-03-20T03:01:02.246" v="1809" actId="478"/>
          <ac:spMkLst>
            <pc:docMk/>
            <pc:sldMk cId="741357333" sldId="307"/>
            <ac:spMk id="33" creationId="{98DE6265-6707-4E0A-A0BC-9D62FBD77518}"/>
          </ac:spMkLst>
        </pc:spChg>
        <pc:spChg chg="add mod">
          <ac:chgData name="성재 형" userId="78f24c295045e379" providerId="LiveId" clId="{E742CE5F-FB08-4808-878E-21A74C2C2B17}" dt="2019-03-20T04:56:47.181" v="2123" actId="20577"/>
          <ac:spMkLst>
            <pc:docMk/>
            <pc:sldMk cId="741357333" sldId="307"/>
            <ac:spMk id="34" creationId="{30094023-0440-416B-9EE0-F45A588D8172}"/>
          </ac:spMkLst>
        </pc:spChg>
        <pc:spChg chg="add mod">
          <ac:chgData name="성재 형" userId="78f24c295045e379" providerId="LiveId" clId="{E742CE5F-FB08-4808-878E-21A74C2C2B17}" dt="2019-03-20T03:18:41.474" v="1978" actId="20577"/>
          <ac:spMkLst>
            <pc:docMk/>
            <pc:sldMk cId="741357333" sldId="307"/>
            <ac:spMk id="35" creationId="{F37BBA13-6EB8-4F17-9224-22FDD293C0B9}"/>
          </ac:spMkLst>
        </pc:spChg>
        <pc:spChg chg="add del mod">
          <ac:chgData name="성재 형" userId="78f24c295045e379" providerId="LiveId" clId="{E742CE5F-FB08-4808-878E-21A74C2C2B17}" dt="2019-03-20T03:02:08.150" v="1814"/>
          <ac:spMkLst>
            <pc:docMk/>
            <pc:sldMk cId="741357333" sldId="307"/>
            <ac:spMk id="38" creationId="{C510B81F-0C38-4F19-93CB-34B83EDCF607}"/>
          </ac:spMkLst>
        </pc:spChg>
        <pc:spChg chg="add mod">
          <ac:chgData name="성재 형" userId="78f24c295045e379" providerId="LiveId" clId="{E742CE5F-FB08-4808-878E-21A74C2C2B17}" dt="2019-03-20T04:55:42.093" v="2080" actId="1076"/>
          <ac:spMkLst>
            <pc:docMk/>
            <pc:sldMk cId="741357333" sldId="307"/>
            <ac:spMk id="39" creationId="{A9BDC1CF-86F4-4920-B38E-5D0172703F2A}"/>
          </ac:spMkLst>
        </pc:spChg>
        <pc:spChg chg="add mod">
          <ac:chgData name="성재 형" userId="78f24c295045e379" providerId="LiveId" clId="{E742CE5F-FB08-4808-878E-21A74C2C2B17}" dt="2019-03-20T04:55:39.701" v="2079" actId="1076"/>
          <ac:spMkLst>
            <pc:docMk/>
            <pc:sldMk cId="741357333" sldId="307"/>
            <ac:spMk id="40" creationId="{F088675A-EA60-4DCB-A890-1F6C5CE95B50}"/>
          </ac:spMkLst>
        </pc:spChg>
        <pc:spChg chg="add mod">
          <ac:chgData name="성재 형" userId="78f24c295045e379" providerId="LiveId" clId="{E742CE5F-FB08-4808-878E-21A74C2C2B17}" dt="2019-03-20T03:18:02.017" v="1968" actId="1038"/>
          <ac:spMkLst>
            <pc:docMk/>
            <pc:sldMk cId="741357333" sldId="307"/>
            <ac:spMk id="41" creationId="{49B00EAF-E364-4D95-AA03-CBBE4081F117}"/>
          </ac:spMkLst>
        </pc:spChg>
        <pc:spChg chg="add mod">
          <ac:chgData name="성재 형" userId="78f24c295045e379" providerId="LiveId" clId="{E742CE5F-FB08-4808-878E-21A74C2C2B17}" dt="2019-03-20T03:18:06.711" v="1971" actId="1076"/>
          <ac:spMkLst>
            <pc:docMk/>
            <pc:sldMk cId="741357333" sldId="307"/>
            <ac:spMk id="43" creationId="{4CCCF82B-972E-4425-B8C7-97865DC2BA6B}"/>
          </ac:spMkLst>
        </pc:spChg>
        <pc:grpChg chg="add del mod">
          <ac:chgData name="성재 형" userId="78f24c295045e379" providerId="LiveId" clId="{E742CE5F-FB08-4808-878E-21A74C2C2B17}" dt="2019-03-20T02:52:13.765" v="1744" actId="478"/>
          <ac:grpSpMkLst>
            <pc:docMk/>
            <pc:sldMk cId="741357333" sldId="307"/>
            <ac:grpSpMk id="3" creationId="{EB6B8026-6336-40BF-BBE8-1C9EB8CDE062}"/>
          </ac:grpSpMkLst>
        </pc:grpChg>
        <pc:grpChg chg="add del mod">
          <ac:chgData name="성재 형" userId="78f24c295045e379" providerId="LiveId" clId="{E742CE5F-FB08-4808-878E-21A74C2C2B17}" dt="2019-03-20T02:52:11.108" v="1743" actId="478"/>
          <ac:grpSpMkLst>
            <pc:docMk/>
            <pc:sldMk cId="741357333" sldId="307"/>
            <ac:grpSpMk id="14" creationId="{9C7C3762-3726-4744-B19C-7F535C14599C}"/>
          </ac:grpSpMkLst>
        </pc:grpChg>
        <pc:grpChg chg="add mod">
          <ac:chgData name="성재 형" userId="78f24c295045e379" providerId="LiveId" clId="{E742CE5F-FB08-4808-878E-21A74C2C2B17}" dt="2019-03-20T03:17:57.989" v="1938" actId="1038"/>
          <ac:grpSpMkLst>
            <pc:docMk/>
            <pc:sldMk cId="741357333" sldId="307"/>
            <ac:grpSpMk id="29" creationId="{2E6C7B6F-FED1-4639-B634-A737425B457E}"/>
          </ac:grpSpMkLst>
        </pc:grpChg>
        <pc:picChg chg="add del mod modCrop">
          <ac:chgData name="성재 형" userId="78f24c295045e379" providerId="LiveId" clId="{E742CE5F-FB08-4808-878E-21A74C2C2B17}" dt="2019-03-20T02:53:42.386" v="1795" actId="164"/>
          <ac:picMkLst>
            <pc:docMk/>
            <pc:sldMk cId="741357333" sldId="307"/>
            <ac:picMk id="4" creationId="{C45D03C2-1218-4FB5-BB6F-574489514B62}"/>
          </ac:picMkLst>
        </pc:picChg>
        <pc:picChg chg="mod">
          <ac:chgData name="성재 형" userId="78f24c295045e379" providerId="LiveId" clId="{E742CE5F-FB08-4808-878E-21A74C2C2B17}" dt="2019-03-20T03:17:20.442" v="1907" actId="1076"/>
          <ac:picMkLst>
            <pc:docMk/>
            <pc:sldMk cId="741357333" sldId="307"/>
            <ac:picMk id="5" creationId="{ED5008C3-F793-451B-B2D1-609F369B9698}"/>
          </ac:picMkLst>
        </pc:picChg>
        <pc:picChg chg="add del mod">
          <ac:chgData name="성재 형" userId="78f24c295045e379" providerId="LiveId" clId="{E742CE5F-FB08-4808-878E-21A74C2C2B17}" dt="2019-03-20T02:52:08.374" v="1742" actId="478"/>
          <ac:picMkLst>
            <pc:docMk/>
            <pc:sldMk cId="741357333" sldId="307"/>
            <ac:picMk id="17" creationId="{81602983-2793-4452-8E31-E9427A9E87A9}"/>
          </ac:picMkLst>
        </pc:picChg>
        <pc:picChg chg="add del mod modCrop">
          <ac:chgData name="성재 형" userId="78f24c295045e379" providerId="LiveId" clId="{E742CE5F-FB08-4808-878E-21A74C2C2B17}" dt="2019-03-20T02:35:35.684" v="1370" actId="478"/>
          <ac:picMkLst>
            <pc:docMk/>
            <pc:sldMk cId="741357333" sldId="307"/>
            <ac:picMk id="4098" creationId="{1A5ACB4A-010A-494D-A9D2-2164A8299931}"/>
          </ac:picMkLst>
        </pc:picChg>
        <pc:picChg chg="add mod modCrop">
          <ac:chgData name="성재 형" userId="78f24c295045e379" providerId="LiveId" clId="{E742CE5F-FB08-4808-878E-21A74C2C2B17}" dt="2019-03-20T02:36:58.462" v="1395" actId="164"/>
          <ac:picMkLst>
            <pc:docMk/>
            <pc:sldMk cId="741357333" sldId="307"/>
            <ac:picMk id="4100" creationId="{398C6391-7A8E-42CD-BD5A-AA56738F2FCE}"/>
          </ac:picMkLst>
        </pc:picChg>
        <pc:picChg chg="add mod">
          <ac:chgData name="성재 형" userId="78f24c295045e379" providerId="LiveId" clId="{E742CE5F-FB08-4808-878E-21A74C2C2B17}" dt="2019-03-20T02:42:28.047" v="1501" actId="164"/>
          <ac:picMkLst>
            <pc:docMk/>
            <pc:sldMk cId="741357333" sldId="307"/>
            <ac:picMk id="4102" creationId="{0613CAE0-0FEF-4C8B-94AB-3250814EA158}"/>
          </ac:picMkLst>
        </pc:picChg>
        <pc:picChg chg="add mod modCrop">
          <ac:chgData name="성재 형" userId="78f24c295045e379" providerId="LiveId" clId="{E742CE5F-FB08-4808-878E-21A74C2C2B17}" dt="2019-03-20T03:19:43.177" v="1982" actId="1076"/>
          <ac:picMkLst>
            <pc:docMk/>
            <pc:sldMk cId="741357333" sldId="307"/>
            <ac:picMk id="4104" creationId="{0A9A4464-F3C1-4939-A22B-D792701B2689}"/>
          </ac:picMkLst>
        </pc:picChg>
        <pc:cxnChg chg="add del mod">
          <ac:chgData name="성재 형" userId="78f24c295045e379" providerId="LiveId" clId="{E742CE5F-FB08-4808-878E-21A74C2C2B17}" dt="2019-03-20T02:52:13.765" v="1744" actId="478"/>
          <ac:cxnSpMkLst>
            <pc:docMk/>
            <pc:sldMk cId="741357333" sldId="307"/>
            <ac:cxnSpMk id="7" creationId="{3B9F3283-6216-4DE0-91B7-44A9B233B9D1}"/>
          </ac:cxnSpMkLst>
        </pc:cxnChg>
        <pc:cxnChg chg="add del mod">
          <ac:chgData name="성재 형" userId="78f24c295045e379" providerId="LiveId" clId="{E742CE5F-FB08-4808-878E-21A74C2C2B17}" dt="2019-03-20T02:43:06.483" v="1557" actId="478"/>
          <ac:cxnSpMkLst>
            <pc:docMk/>
            <pc:sldMk cId="741357333" sldId="307"/>
            <ac:cxnSpMk id="12" creationId="{F2F1BF40-5921-4460-AF5F-2D9B30CDC96E}"/>
          </ac:cxnSpMkLst>
        </pc:cxnChg>
        <pc:cxnChg chg="add del mod">
          <ac:chgData name="성재 형" userId="78f24c295045e379" providerId="LiveId" clId="{E742CE5F-FB08-4808-878E-21A74C2C2B17}" dt="2019-03-20T02:52:11.108" v="1743" actId="478"/>
          <ac:cxnSpMkLst>
            <pc:docMk/>
            <pc:sldMk cId="741357333" sldId="307"/>
            <ac:cxnSpMk id="20" creationId="{95BC7EEC-216E-466B-B116-AB94565B7F74}"/>
          </ac:cxnSpMkLst>
        </pc:cxnChg>
        <pc:cxnChg chg="add del mod">
          <ac:chgData name="성재 형" userId="78f24c295045e379" providerId="LiveId" clId="{E742CE5F-FB08-4808-878E-21A74C2C2B17}" dt="2019-03-20T02:48:45.507" v="1697" actId="478"/>
          <ac:cxnSpMkLst>
            <pc:docMk/>
            <pc:sldMk cId="741357333" sldId="307"/>
            <ac:cxnSpMk id="31" creationId="{5E2906A4-EA20-4345-8B23-BA3369617B82}"/>
          </ac:cxnSpMkLst>
        </pc:cxnChg>
      </pc:sldChg>
      <pc:sldChg chg="addSp delSp modSp">
        <pc:chgData name="성재 형" userId="78f24c295045e379" providerId="LiveId" clId="{E742CE5F-FB08-4808-878E-21A74C2C2B17}" dt="2019-03-20T02:17:05.859" v="973" actId="1035"/>
        <pc:sldMkLst>
          <pc:docMk/>
          <pc:sldMk cId="3181007130" sldId="308"/>
        </pc:sldMkLst>
        <pc:spChg chg="mod">
          <ac:chgData name="성재 형" userId="78f24c295045e379" providerId="LiveId" clId="{E742CE5F-FB08-4808-878E-21A74C2C2B17}" dt="2019-03-20T01:59:08.813" v="278"/>
          <ac:spMkLst>
            <pc:docMk/>
            <pc:sldMk cId="3181007130" sldId="308"/>
            <ac:spMk id="11" creationId="{48EE61AA-2319-475A-91C9-FE0DE205B98D}"/>
          </ac:spMkLst>
        </pc:spChg>
        <pc:spChg chg="add del mod">
          <ac:chgData name="성재 형" userId="78f24c295045e379" providerId="LiveId" clId="{E742CE5F-FB08-4808-878E-21A74C2C2B17}" dt="2019-03-20T02:14:54.895" v="960" actId="478"/>
          <ac:spMkLst>
            <pc:docMk/>
            <pc:sldMk cId="3181007130" sldId="308"/>
            <ac:spMk id="23" creationId="{08049EFE-DB33-41F6-ABA3-42E3ADDE77C1}"/>
          </ac:spMkLst>
        </pc:spChg>
        <pc:picChg chg="add del mod">
          <ac:chgData name="성재 형" userId="78f24c295045e379" providerId="LiveId" clId="{E742CE5F-FB08-4808-878E-21A74C2C2B17}" dt="2019-03-20T01:59:03.735" v="272" actId="478"/>
          <ac:picMkLst>
            <pc:docMk/>
            <pc:sldMk cId="3181007130" sldId="308"/>
            <ac:picMk id="3" creationId="{6EDEAF5C-8B94-416F-A11E-FC8E26461F61}"/>
          </ac:picMkLst>
        </pc:picChg>
        <pc:picChg chg="mod">
          <ac:chgData name="성재 형" userId="78f24c295045e379" providerId="LiveId" clId="{E742CE5F-FB08-4808-878E-21A74C2C2B17}" dt="2019-03-20T02:13:51.085" v="912" actId="1076"/>
          <ac:picMkLst>
            <pc:docMk/>
            <pc:sldMk cId="3181007130" sldId="308"/>
            <ac:picMk id="5" creationId="{ED5008C3-F793-451B-B2D1-609F369B9698}"/>
          </ac:picMkLst>
        </pc:picChg>
        <pc:picChg chg="add del mod">
          <ac:chgData name="성재 형" userId="78f24c295045e379" providerId="LiveId" clId="{E742CE5F-FB08-4808-878E-21A74C2C2B17}" dt="2019-03-20T01:59:39.374" v="280"/>
          <ac:picMkLst>
            <pc:docMk/>
            <pc:sldMk cId="3181007130" sldId="308"/>
            <ac:picMk id="6" creationId="{6F4BD4AD-27AC-4F73-95C4-4D88F3DABCA2}"/>
          </ac:picMkLst>
        </pc:picChg>
        <pc:picChg chg="add mod ord">
          <ac:chgData name="성재 형" userId="78f24c295045e379" providerId="LiveId" clId="{E742CE5F-FB08-4808-878E-21A74C2C2B17}" dt="2019-03-20T02:12:49.181" v="899" actId="166"/>
          <ac:picMkLst>
            <pc:docMk/>
            <pc:sldMk cId="3181007130" sldId="308"/>
            <ac:picMk id="2050" creationId="{BCB7741B-524D-4A6B-8D5F-5B467C78BCE2}"/>
          </ac:picMkLst>
        </pc:picChg>
        <pc:picChg chg="add mod">
          <ac:chgData name="성재 형" userId="78f24c295045e379" providerId="LiveId" clId="{E742CE5F-FB08-4808-878E-21A74C2C2B17}" dt="2019-03-20T02:17:05.859" v="973" actId="1035"/>
          <ac:picMkLst>
            <pc:docMk/>
            <pc:sldMk cId="3181007130" sldId="308"/>
            <ac:picMk id="2052" creationId="{44CFC465-D3E9-449A-8CCE-1C8504FDA138}"/>
          </ac:picMkLst>
        </pc:picChg>
        <pc:picChg chg="add mod">
          <ac:chgData name="성재 형" userId="78f24c295045e379" providerId="LiveId" clId="{E742CE5F-FB08-4808-878E-21A74C2C2B17}" dt="2019-03-20T02:12:10.230" v="891" actId="1076"/>
          <ac:picMkLst>
            <pc:docMk/>
            <pc:sldMk cId="3181007130" sldId="308"/>
            <ac:picMk id="2054" creationId="{3813B3BA-C207-4200-BFCE-13F80DD38D8A}"/>
          </ac:picMkLst>
        </pc:picChg>
        <pc:picChg chg="add mod">
          <ac:chgData name="성재 형" userId="78f24c295045e379" providerId="LiveId" clId="{E742CE5F-FB08-4808-878E-21A74C2C2B17}" dt="2019-03-20T02:11:56.074" v="887" actId="1076"/>
          <ac:picMkLst>
            <pc:docMk/>
            <pc:sldMk cId="3181007130" sldId="308"/>
            <ac:picMk id="2056" creationId="{9D3AE3FF-CBAB-4BB6-B6B0-19F415E1574D}"/>
          </ac:picMkLst>
        </pc:picChg>
        <pc:picChg chg="add mod">
          <ac:chgData name="성재 형" userId="78f24c295045e379" providerId="LiveId" clId="{E742CE5F-FB08-4808-878E-21A74C2C2B17}" dt="2019-03-20T02:11:51.652" v="883" actId="1076"/>
          <ac:picMkLst>
            <pc:docMk/>
            <pc:sldMk cId="3181007130" sldId="308"/>
            <ac:picMk id="2058" creationId="{3443603C-3682-45A6-B35A-A8A4AF264941}"/>
          </ac:picMkLst>
        </pc:picChg>
        <pc:cxnChg chg="add mod">
          <ac:chgData name="성재 형" userId="78f24c295045e379" providerId="LiveId" clId="{E742CE5F-FB08-4808-878E-21A74C2C2B17}" dt="2019-03-20T02:13:05.696" v="903" actId="14100"/>
          <ac:cxnSpMkLst>
            <pc:docMk/>
            <pc:sldMk cId="3181007130" sldId="308"/>
            <ac:cxnSpMk id="8" creationId="{B90D21BD-CF8B-4B86-B3FE-8DA218EB5884}"/>
          </ac:cxnSpMkLst>
        </pc:cxnChg>
        <pc:cxnChg chg="add mod">
          <ac:chgData name="성재 형" userId="78f24c295045e379" providerId="LiveId" clId="{E742CE5F-FB08-4808-878E-21A74C2C2B17}" dt="2019-03-20T02:13:01.524" v="902" actId="14100"/>
          <ac:cxnSpMkLst>
            <pc:docMk/>
            <pc:sldMk cId="3181007130" sldId="308"/>
            <ac:cxnSpMk id="15" creationId="{CBF3BC6B-1516-4C5E-BD0C-2D4BDBE47DB6}"/>
          </ac:cxnSpMkLst>
        </pc:cxnChg>
        <pc:cxnChg chg="add mod">
          <ac:chgData name="성재 형" userId="78f24c295045e379" providerId="LiveId" clId="{E742CE5F-FB08-4808-878E-21A74C2C2B17}" dt="2019-03-20T02:13:31.773" v="909" actId="14100"/>
          <ac:cxnSpMkLst>
            <pc:docMk/>
            <pc:sldMk cId="3181007130" sldId="308"/>
            <ac:cxnSpMk id="19" creationId="{589E592A-BD31-4191-BF40-4352028FEFBD}"/>
          </ac:cxnSpMkLst>
        </pc:cxnChg>
      </pc:sldChg>
      <pc:sldChg chg="addSp modSp add">
        <pc:chgData name="성재 형" userId="78f24c295045e379" providerId="LiveId" clId="{E742CE5F-FB08-4808-878E-21A74C2C2B17}" dt="2019-03-20T05:48:03.309" v="2131"/>
        <pc:sldMkLst>
          <pc:docMk/>
          <pc:sldMk cId="2514145465" sldId="309"/>
        </pc:sldMkLst>
        <pc:spChg chg="mod">
          <ac:chgData name="성재 형" userId="78f24c295045e379" providerId="LiveId" clId="{E742CE5F-FB08-4808-878E-21A74C2C2B17}" dt="2019-03-20T01:58:14.596" v="247" actId="20577"/>
          <ac:spMkLst>
            <pc:docMk/>
            <pc:sldMk cId="2514145465" sldId="309"/>
            <ac:spMk id="11" creationId="{48EE61AA-2319-475A-91C9-FE0DE205B98D}"/>
          </ac:spMkLst>
        </pc:spChg>
        <pc:picChg chg="add mod">
          <ac:chgData name="성재 형" userId="78f24c295045e379" providerId="LiveId" clId="{E742CE5F-FB08-4808-878E-21A74C2C2B17}" dt="2019-03-20T05:48:03.309" v="2131"/>
          <ac:picMkLst>
            <pc:docMk/>
            <pc:sldMk cId="2514145465" sldId="309"/>
            <ac:picMk id="3074" creationId="{18C10A79-5663-486D-B101-43FD897D8353}"/>
          </ac:picMkLst>
        </pc:picChg>
      </pc:sldChg>
      <pc:sldChg chg="addSp modSp add">
        <pc:chgData name="성재 형" userId="78f24c295045e379" providerId="LiveId" clId="{E742CE5F-FB08-4808-878E-21A74C2C2B17}" dt="2019-03-20T02:31:57.056" v="1347" actId="1076"/>
        <pc:sldMkLst>
          <pc:docMk/>
          <pc:sldMk cId="563768625" sldId="310"/>
        </pc:sldMkLst>
        <pc:spChg chg="add mod">
          <ac:chgData name="성재 형" userId="78f24c295045e379" providerId="LiveId" clId="{E742CE5F-FB08-4808-878E-21A74C2C2B17}" dt="2019-03-20T02:31:57.056" v="1347" actId="1076"/>
          <ac:spMkLst>
            <pc:docMk/>
            <pc:sldMk cId="563768625" sldId="310"/>
            <ac:spMk id="2" creationId="{22EE569F-68B0-470C-8A96-CFC8A11CF460}"/>
          </ac:spMkLst>
        </pc:spChg>
        <pc:spChg chg="mod">
          <ac:chgData name="성재 형" userId="78f24c295045e379" providerId="LiveId" clId="{E742CE5F-FB08-4808-878E-21A74C2C2B17}" dt="2019-03-20T01:58:18.081" v="249" actId="20577"/>
          <ac:spMkLst>
            <pc:docMk/>
            <pc:sldMk cId="563768625" sldId="310"/>
            <ac:spMk id="11" creationId="{48EE61AA-2319-475A-91C9-FE0DE205B98D}"/>
          </ac:spMkLst>
        </pc:spChg>
      </pc:sldChg>
      <pc:sldChg chg="modSp add">
        <pc:chgData name="성재 형" userId="78f24c295045e379" providerId="LiveId" clId="{E742CE5F-FB08-4808-878E-21A74C2C2B17}" dt="2019-03-20T01:58:54.142" v="271" actId="1076"/>
        <pc:sldMkLst>
          <pc:docMk/>
          <pc:sldMk cId="2891640609" sldId="311"/>
        </pc:sldMkLst>
        <pc:spChg chg="mod">
          <ac:chgData name="성재 형" userId="78f24c295045e379" providerId="LiveId" clId="{E742CE5F-FB08-4808-878E-21A74C2C2B17}" dt="2019-03-20T01:58:04.894" v="243" actId="20577"/>
          <ac:spMkLst>
            <pc:docMk/>
            <pc:sldMk cId="2891640609" sldId="311"/>
            <ac:spMk id="11" creationId="{48EE61AA-2319-475A-91C9-FE0DE205B98D}"/>
          </ac:spMkLst>
        </pc:spChg>
        <pc:picChg chg="mod modCrop">
          <ac:chgData name="성재 형" userId="78f24c295045e379" providerId="LiveId" clId="{E742CE5F-FB08-4808-878E-21A74C2C2B17}" dt="2019-03-20T01:58:54.142" v="271" actId="1076"/>
          <ac:picMkLst>
            <pc:docMk/>
            <pc:sldMk cId="2891640609" sldId="311"/>
            <ac:picMk id="3" creationId="{6EDEAF5C-8B94-416F-A11E-FC8E26461F61}"/>
          </ac:picMkLst>
        </pc:picChg>
      </pc:sldChg>
      <pc:sldChg chg="addSp delSp modSp add">
        <pc:chgData name="성재 형" userId="78f24c295045e379" providerId="LiveId" clId="{E742CE5F-FB08-4808-878E-21A74C2C2B17}" dt="2019-03-20T02:37:30.195" v="1405"/>
        <pc:sldMkLst>
          <pc:docMk/>
          <pc:sldMk cId="1677831619" sldId="312"/>
        </pc:sldMkLst>
        <pc:spChg chg="mod">
          <ac:chgData name="성재 형" userId="78f24c295045e379" providerId="LiveId" clId="{E742CE5F-FB08-4808-878E-21A74C2C2B17}" dt="2019-03-20T02:37:30.195" v="1405"/>
          <ac:spMkLst>
            <pc:docMk/>
            <pc:sldMk cId="1677831619" sldId="312"/>
            <ac:spMk id="11" creationId="{48EE61AA-2319-475A-91C9-FE0DE205B98D}"/>
          </ac:spMkLst>
        </pc:spChg>
        <pc:picChg chg="add mod">
          <ac:chgData name="성재 형" userId="78f24c295045e379" providerId="LiveId" clId="{E742CE5F-FB08-4808-878E-21A74C2C2B17}" dt="2019-03-20T02:18:45.246" v="998" actId="1035"/>
          <ac:picMkLst>
            <pc:docMk/>
            <pc:sldMk cId="1677831619" sldId="312"/>
            <ac:picMk id="3" creationId="{340A5561-98E2-4D8E-A5E4-F7E73F14D04D}"/>
          </ac:picMkLst>
        </pc:picChg>
        <pc:picChg chg="mod">
          <ac:chgData name="성재 형" userId="78f24c295045e379" providerId="LiveId" clId="{E742CE5F-FB08-4808-878E-21A74C2C2B17}" dt="2019-03-20T02:18:28.871" v="980" actId="1076"/>
          <ac:picMkLst>
            <pc:docMk/>
            <pc:sldMk cId="1677831619" sldId="312"/>
            <ac:picMk id="5" creationId="{ED5008C3-F793-451B-B2D1-609F369B9698}"/>
          </ac:picMkLst>
        </pc:picChg>
        <pc:picChg chg="add del mod">
          <ac:chgData name="성재 형" userId="78f24c295045e379" providerId="LiveId" clId="{E742CE5F-FB08-4808-878E-21A74C2C2B17}" dt="2019-03-20T02:18:19.825" v="976"/>
          <ac:picMkLst>
            <pc:docMk/>
            <pc:sldMk cId="1677831619" sldId="312"/>
            <ac:picMk id="6" creationId="{966631D3-91E4-4BD3-8790-24C1B1FEF111}"/>
          </ac:picMkLst>
        </pc:picChg>
        <pc:picChg chg="add mod">
          <ac:chgData name="성재 형" userId="78f24c295045e379" providerId="LiveId" clId="{E742CE5F-FB08-4808-878E-21A74C2C2B17}" dt="2019-03-20T02:18:47.136" v="999" actId="1036"/>
          <ac:picMkLst>
            <pc:docMk/>
            <pc:sldMk cId="1677831619" sldId="312"/>
            <ac:picMk id="8" creationId="{599928C6-5135-4D1E-8EE4-0A1A47F90A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C9D1A-BE65-4597-AC19-AC8C30D0DBFB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475A5-6278-40C7-B108-48B327406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1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학교를 다니는데 있어서 초등학교</a:t>
            </a:r>
            <a:r>
              <a:rPr lang="en-US" altLang="ko-KR" dirty="0"/>
              <a:t>, </a:t>
            </a:r>
            <a:r>
              <a:rPr lang="ko-KR" altLang="en-US" dirty="0"/>
              <a:t>중학교</a:t>
            </a:r>
            <a:r>
              <a:rPr lang="en-US" altLang="ko-KR" dirty="0"/>
              <a:t>, </a:t>
            </a:r>
            <a:r>
              <a:rPr lang="ko-KR" altLang="en-US" dirty="0"/>
              <a:t>고등학교</a:t>
            </a:r>
            <a:r>
              <a:rPr lang="en-US" altLang="ko-KR" dirty="0"/>
              <a:t>, </a:t>
            </a:r>
            <a:r>
              <a:rPr lang="ko-KR" altLang="en-US" dirty="0"/>
              <a:t>대학교를 통틀어서 필수 봉사시간을 충족시켜야 졸업을 할 수 있는데 봉사에 대한 정보를 한꺼번에 보여주고 편하게 웹사이트에 접속하여 신청할 수 있었으면 좋겠다고 생각하여 프로젝트 주제로 선정하게 되었습니다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475A5-6278-40C7-B108-48B327406C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2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4A743-89DB-4ABE-BDCA-54697C563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F6F1AD-FBE8-43A5-833E-1C4A3F3B0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FAC7B-4BC9-4B0E-9537-CE17019D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7B55-7204-4C5C-BA1E-9F158090714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52EE6-1418-4FC3-8E1C-CB6B1432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149B3-779D-4E56-934A-9B9373A6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E4B-C47A-4A16-BE3D-A5DEB115C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1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44382-7D70-494F-A5BD-CEE5A851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8BF148-FFC3-4221-9B4C-F2143126E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EE5B3-F209-4D55-9110-1C0D6573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7B55-7204-4C5C-BA1E-9F158090714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B4069-32DF-464C-9976-1C8BE582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82000-9554-442B-9C91-4E2D8E04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E4B-C47A-4A16-BE3D-A5DEB115C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7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4019A3-5E51-412E-8F4A-A6A98DC03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C33EB1-61B3-4065-A8C3-1B9FB3531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1EF58-04BF-4CC7-B6BC-37DEBC9F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7B55-7204-4C5C-BA1E-9F158090714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91694-F97A-47CB-885D-90288AE8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4A52D-9514-4EC6-99EE-98ACEB99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E4B-C47A-4A16-BE3D-A5DEB115C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9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5F363-8163-4883-8AC7-2B982DA6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66F47-A72E-4C30-8866-C282EA13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792FD-CA3E-4F40-B655-24CE883F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7B55-7204-4C5C-BA1E-9F158090714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731C3-AEB8-40F4-BDA0-3096E141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AE68D-ACE8-4ECB-A0AD-CD8F548A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E4B-C47A-4A16-BE3D-A5DEB115C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F3D3D-47CF-406A-AE62-16327E03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B76FC-F3C8-4280-ACC6-533F0067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CC28F-80A9-42DC-9DF4-A1DCEE65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7B55-7204-4C5C-BA1E-9F158090714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6E7AF-448F-497A-AB05-33E8E47A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34C43-28B4-4922-AE9F-0BD0BEE8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E4B-C47A-4A16-BE3D-A5DEB115C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3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CFE4C-4015-4DDF-8A3A-B2ABA571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293B6-2127-47F7-B303-7FBA846AB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ACC24-F7E7-42BC-85FA-7A42AD614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6C778-0755-48BC-89BA-9FF37CE5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7B55-7204-4C5C-BA1E-9F158090714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52432-B584-41D0-A864-748F2276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F94E5-48B3-4EBD-9E20-A431BEBD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E4B-C47A-4A16-BE3D-A5DEB115C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0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F4519-1ADE-43E1-B535-748176E0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4EF83-3E47-4023-BE09-664C439E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85802-10C7-4E7A-AB52-AC30D0045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FC66CA-FF47-428B-82C0-7AC0215D4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8C7106-F94D-4DEE-BA1F-C0E4F2432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B26B87-15AA-4AA3-93A2-35310EF7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7B55-7204-4C5C-BA1E-9F158090714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1419D4-7EBE-431A-B111-7FA0858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2733B5-448E-4648-931B-41B735F3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E4B-C47A-4A16-BE3D-A5DEB115C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3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BAF0-9DBC-4931-86EB-34ACC3A2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112D68-C0BD-4399-A2DE-6EB2B272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7B55-7204-4C5C-BA1E-9F158090714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64CB1-F708-4071-B720-CC722020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C1EE3B-A316-438D-B605-7C8D101B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E4B-C47A-4A16-BE3D-A5DEB115C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9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020BF1-36E0-4987-80E9-803B1EA7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7B55-7204-4C5C-BA1E-9F158090714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204B11-D1A4-45D9-A50E-90F10725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46DDE4-3FF5-44F7-B016-3453092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E4B-C47A-4A16-BE3D-A5DEB115C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0D133-70AD-489C-B124-9B68F981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AA34E-1A22-4858-BD96-5693A663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9C3BF7-A132-4244-B4BE-7D4DD43A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D163E-B88E-4D8B-8445-A922541A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7B55-7204-4C5C-BA1E-9F158090714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553BE-2C15-4725-A65D-2B35D6A1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C0AE9-7C6D-41A6-9D29-0BFBDA32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E4B-C47A-4A16-BE3D-A5DEB115C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3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7C8B9-BACC-4EAE-9F8B-C3A5EC95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082E54-41E6-4469-A6AF-EEC49F7D3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7B977-B61A-45B2-9DF7-5A94AD57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337B4-3994-482E-A4E9-ED584BBB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7B55-7204-4C5C-BA1E-9F158090714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C5C6D-C081-42AD-A9E6-3C6F7B89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832E6-9ACA-4D4A-B4FD-10E7C064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E4B-C47A-4A16-BE3D-A5DEB115C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90F38-C0BF-4FCA-B492-93F45CBE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2E3A8-EC4A-484D-9FCE-C22C43CC7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85813-8996-461D-8A6F-10A880D16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87B55-7204-4C5C-BA1E-9F1580907145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02211-753B-4626-B8FC-9A2C8CE70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3A03F-466F-4B82-BB6B-D8E70737C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B3E4B-C47A-4A16-BE3D-A5DEB115C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dc3.gudi.kr:50001/downloa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2ED808C-245D-4A0E-841D-886EDAA7D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7F8450-06D6-4A59-B119-8FCC2F275713}"/>
              </a:ext>
            </a:extLst>
          </p:cNvPr>
          <p:cNvSpPr txBox="1"/>
          <p:nvPr/>
        </p:nvSpPr>
        <p:spPr>
          <a:xfrm>
            <a:off x="3865473" y="2090172"/>
            <a:ext cx="446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봉사 인증 시스템</a:t>
            </a:r>
            <a:endParaRPr lang="en-US" altLang="ko-KR" sz="3200" dirty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40362-FB09-4AC8-B711-27BE16D6CB51}"/>
              </a:ext>
            </a:extLst>
          </p:cNvPr>
          <p:cNvSpPr txBox="1"/>
          <p:nvPr/>
        </p:nvSpPr>
        <p:spPr>
          <a:xfrm>
            <a:off x="3141446" y="2551837"/>
            <a:ext cx="63918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V</a:t>
            </a:r>
            <a:r>
              <a:rPr lang="en-US" altLang="ko-KR" sz="20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olunteer </a:t>
            </a:r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C</a:t>
            </a:r>
            <a:r>
              <a:rPr lang="en-US" altLang="ko-KR" sz="20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ertification </a:t>
            </a:r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S</a:t>
            </a:r>
            <a:r>
              <a:rPr lang="en-US" altLang="ko-KR" sz="20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7A017-8875-437A-9B1A-A5A52D8569E2}"/>
              </a:ext>
            </a:extLst>
          </p:cNvPr>
          <p:cNvSpPr txBox="1"/>
          <p:nvPr/>
        </p:nvSpPr>
        <p:spPr>
          <a:xfrm>
            <a:off x="5211997" y="5750004"/>
            <a:ext cx="176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형 성 재</a:t>
            </a:r>
          </a:p>
        </p:txBody>
      </p:sp>
    </p:spTree>
    <p:extLst>
      <p:ext uri="{BB962C8B-B14F-4D97-AF65-F5344CB8AC3E}">
        <p14:creationId xmlns:p14="http://schemas.microsoft.com/office/powerpoint/2010/main" val="400327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83449B-124C-4A25-8D17-30FEFFF4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1EB528-0674-415F-AF03-49E17A3CF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04BF5-3BC4-486E-BA5D-3D42D6C3F03A}"/>
              </a:ext>
            </a:extLst>
          </p:cNvPr>
          <p:cNvSpPr txBox="1"/>
          <p:nvPr/>
        </p:nvSpPr>
        <p:spPr>
          <a:xfrm>
            <a:off x="2196626" y="1191793"/>
            <a:ext cx="4773101" cy="516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프로젝트 주제</a:t>
            </a:r>
            <a:endParaRPr lang="en-US" altLang="ko-KR" sz="32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32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개발환경</a:t>
            </a:r>
            <a:endParaRPr lang="en-US" altLang="ko-KR" sz="32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ko-KR" sz="32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ERD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32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시스템구조</a:t>
            </a:r>
            <a:endParaRPr lang="en-US" altLang="ko-KR" sz="32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32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테스트결과</a:t>
            </a:r>
            <a:endParaRPr lang="en-US" altLang="ko-KR" sz="32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32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결과물</a:t>
            </a:r>
            <a:r>
              <a:rPr lang="en-US" altLang="ko-KR" sz="32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32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시연</a:t>
            </a:r>
            <a:r>
              <a:rPr lang="en-US" altLang="ko-KR" sz="32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32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향후계획</a:t>
            </a:r>
            <a:endParaRPr lang="en-US" altLang="ko-KR" sz="32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761C9-CBEF-4DF2-95E0-194A5B7C8589}"/>
              </a:ext>
            </a:extLst>
          </p:cNvPr>
          <p:cNvSpPr txBox="1"/>
          <p:nvPr/>
        </p:nvSpPr>
        <p:spPr>
          <a:xfrm>
            <a:off x="192220" y="498382"/>
            <a:ext cx="2377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INDEX</a:t>
            </a:r>
            <a:endParaRPr lang="ko-KR" altLang="en-US" sz="4000" dirty="0">
              <a:solidFill>
                <a:srgbClr val="00206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4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5008C3-F793-451B-B2D1-609F369B9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182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E61AA-2319-475A-91C9-FE0DE205B98D}"/>
              </a:ext>
            </a:extLst>
          </p:cNvPr>
          <p:cNvSpPr txBox="1"/>
          <p:nvPr/>
        </p:nvSpPr>
        <p:spPr>
          <a:xfrm>
            <a:off x="436288" y="84665"/>
            <a:ext cx="589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1. </a:t>
            </a:r>
            <a:r>
              <a:rPr lang="ko-KR" altLang="en-US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프로젝트 주제</a:t>
            </a:r>
            <a:endParaRPr lang="en-US" altLang="ko-KR" dirty="0">
              <a:solidFill>
                <a:srgbClr val="00206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1030" name="Picture 6" descr="ë´ì¬ì ëí ì´ë¯¸ì§ ê²ìê²°ê³¼">
            <a:extLst>
              <a:ext uri="{FF2B5EF4-FFF2-40B4-BE49-F238E27FC236}">
                <a16:creationId xmlns:a16="http://schemas.microsoft.com/office/drawing/2014/main" id="{847FFDD9-DDA0-4738-80A1-93F619EA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82" y="4253703"/>
            <a:ext cx="4807131" cy="25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íêµì ëí ì´ë¯¸ì§ ê²ìê²°ê³¼">
            <a:extLst>
              <a:ext uri="{FF2B5EF4-FFF2-40B4-BE49-F238E27FC236}">
                <a16:creationId xmlns:a16="http://schemas.microsoft.com/office/drawing/2014/main" id="{DD2322E9-BEE9-4308-9FFA-2B04AA405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6" y="2120387"/>
            <a:ext cx="3822316" cy="261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¡¸ìì ëí ì´ë¯¸ì§ ê²ìê²°ê³¼">
            <a:extLst>
              <a:ext uri="{FF2B5EF4-FFF2-40B4-BE49-F238E27FC236}">
                <a16:creationId xmlns:a16="http://schemas.microsoft.com/office/drawing/2014/main" id="{D1CEC6B6-1AFF-4619-B34A-65A5E2781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91" y="2120387"/>
            <a:ext cx="4361676" cy="269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43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5008C3-F793-451B-B2D1-609F369B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182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E61AA-2319-475A-91C9-FE0DE205B98D}"/>
              </a:ext>
            </a:extLst>
          </p:cNvPr>
          <p:cNvSpPr txBox="1"/>
          <p:nvPr/>
        </p:nvSpPr>
        <p:spPr>
          <a:xfrm>
            <a:off x="454944" y="75332"/>
            <a:ext cx="7158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2. </a:t>
            </a:r>
            <a:r>
              <a:rPr lang="ko-KR" altLang="en-US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개발환경</a:t>
            </a:r>
            <a:endParaRPr lang="en-US" altLang="ko-KR" dirty="0">
              <a:solidFill>
                <a:srgbClr val="00206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2052" name="Picture 4" descr=".net core mvcì ëí ì´ë¯¸ì§ ê²ìê²°ê³¼">
            <a:extLst>
              <a:ext uri="{FF2B5EF4-FFF2-40B4-BE49-F238E27FC236}">
                <a16:creationId xmlns:a16="http://schemas.microsoft.com/office/drawing/2014/main" id="{44CFC465-D3E9-449A-8CCE-1C8504FDA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94" y="4044134"/>
            <a:ext cx="3433170" cy="171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ê´ë ¨ ì´ë¯¸ì§">
            <a:extLst>
              <a:ext uri="{FF2B5EF4-FFF2-40B4-BE49-F238E27FC236}">
                <a16:creationId xmlns:a16="http://schemas.microsoft.com/office/drawing/2014/main" id="{3813B3BA-C207-4200-BFCE-13F80DD38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9" y="4065896"/>
            <a:ext cx="3389408" cy="170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smsì ëí ì´ë¯¸ì§ ê²ìê²°ê³¼">
            <a:extLst>
              <a:ext uri="{FF2B5EF4-FFF2-40B4-BE49-F238E27FC236}">
                <a16:creationId xmlns:a16="http://schemas.microsoft.com/office/drawing/2014/main" id="{9D3AE3FF-CBAB-4BB6-B6B0-19F415E15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467" y="4197207"/>
            <a:ext cx="1920679" cy="19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zure databaseì ëí ì´ë¯¸ì§ ê²ìê²°ê³¼">
            <a:extLst>
              <a:ext uri="{FF2B5EF4-FFF2-40B4-BE49-F238E27FC236}">
                <a16:creationId xmlns:a16="http://schemas.microsoft.com/office/drawing/2014/main" id="{3443603C-3682-45A6-B35A-A8A4AF264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95" y="2466215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90D21BD-CF8B-4B86-B3FE-8DA218EB5884}"/>
              </a:ext>
            </a:extLst>
          </p:cNvPr>
          <p:cNvCxnSpPr>
            <a:cxnSpLocks/>
            <a:endCxn id="2050" idx="0"/>
          </p:cNvCxnSpPr>
          <p:nvPr/>
        </p:nvCxnSpPr>
        <p:spPr>
          <a:xfrm>
            <a:off x="3778439" y="1090995"/>
            <a:ext cx="0" cy="98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ë¹ì£¼ì¼ ì¤íëì¤ 2017ì ëí ì´ë¯¸ì§ ê²ìê²°ê³¼">
            <a:extLst>
              <a:ext uri="{FF2B5EF4-FFF2-40B4-BE49-F238E27FC236}">
                <a16:creationId xmlns:a16="http://schemas.microsoft.com/office/drawing/2014/main" id="{BCB7741B-524D-4A6B-8D5F-5B467C78B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128" y="2074761"/>
            <a:ext cx="1618622" cy="16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BF3BC6B-1516-4C5E-BD0C-2D4BDBE47DB6}"/>
              </a:ext>
            </a:extLst>
          </p:cNvPr>
          <p:cNvCxnSpPr>
            <a:cxnSpLocks/>
          </p:cNvCxnSpPr>
          <p:nvPr/>
        </p:nvCxnSpPr>
        <p:spPr>
          <a:xfrm>
            <a:off x="3778439" y="3693383"/>
            <a:ext cx="19751" cy="316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89E592A-BD31-4191-BF40-4352028FEFBD}"/>
              </a:ext>
            </a:extLst>
          </p:cNvPr>
          <p:cNvCxnSpPr>
            <a:cxnSpLocks/>
          </p:cNvCxnSpPr>
          <p:nvPr/>
        </p:nvCxnSpPr>
        <p:spPr>
          <a:xfrm>
            <a:off x="7386494" y="1127146"/>
            <a:ext cx="47289" cy="576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0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5008C3-F793-451B-B2D1-609F369B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182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E61AA-2319-475A-91C9-FE0DE205B98D}"/>
              </a:ext>
            </a:extLst>
          </p:cNvPr>
          <p:cNvSpPr txBox="1"/>
          <p:nvPr/>
        </p:nvSpPr>
        <p:spPr>
          <a:xfrm>
            <a:off x="454944" y="75332"/>
            <a:ext cx="7158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3. ERD</a:t>
            </a:r>
            <a:endParaRPr lang="en-US" altLang="ko-KR" dirty="0">
              <a:solidFill>
                <a:srgbClr val="00206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DEAF5C-8B94-416F-A11E-FC8E26461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4"/>
          <a:stretch/>
        </p:blipFill>
        <p:spPr>
          <a:xfrm>
            <a:off x="2010483" y="1246221"/>
            <a:ext cx="8171034" cy="54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4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5008C3-F793-451B-B2D1-609F369B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182"/>
          <a:stretch/>
        </p:blipFill>
        <p:spPr>
          <a:xfrm>
            <a:off x="-41253" y="-3823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E61AA-2319-475A-91C9-FE0DE205B98D}"/>
              </a:ext>
            </a:extLst>
          </p:cNvPr>
          <p:cNvSpPr txBox="1"/>
          <p:nvPr/>
        </p:nvSpPr>
        <p:spPr>
          <a:xfrm>
            <a:off x="436288" y="84665"/>
            <a:ext cx="589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4. </a:t>
            </a:r>
            <a:r>
              <a:rPr lang="ko-KR" altLang="en-US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시스템 구조</a:t>
            </a:r>
            <a:endParaRPr lang="en-US" altLang="ko-KR" dirty="0">
              <a:solidFill>
                <a:srgbClr val="00206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E6C7B6F-FED1-4639-B634-A737425B457E}"/>
              </a:ext>
            </a:extLst>
          </p:cNvPr>
          <p:cNvGrpSpPr/>
          <p:nvPr/>
        </p:nvGrpSpPr>
        <p:grpSpPr>
          <a:xfrm>
            <a:off x="10113470" y="2669463"/>
            <a:ext cx="2102679" cy="2712184"/>
            <a:chOff x="9150339" y="2153265"/>
            <a:chExt cx="2102679" cy="2712184"/>
          </a:xfrm>
        </p:grpSpPr>
        <p:pic>
          <p:nvPicPr>
            <p:cNvPr id="4" name="Picture 10" descr="azure databaseì ëí ì´ë¯¸ì§ ê²ìê²°ê³¼">
              <a:extLst>
                <a:ext uri="{FF2B5EF4-FFF2-40B4-BE49-F238E27FC236}">
                  <a16:creationId xmlns:a16="http://schemas.microsoft.com/office/drawing/2014/main" id="{C45D03C2-1218-4FB5-BB6F-574489514B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75" t="24366" r="16251" b="3231"/>
            <a:stretch/>
          </p:blipFill>
          <p:spPr bwMode="auto">
            <a:xfrm>
              <a:off x="9150339" y="2686873"/>
              <a:ext cx="2102679" cy="2178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9D48621-5690-44F8-8762-4DC0A19E4A43}"/>
                </a:ext>
              </a:extLst>
            </p:cNvPr>
            <p:cNvSpPr/>
            <p:nvPr/>
          </p:nvSpPr>
          <p:spPr>
            <a:xfrm>
              <a:off x="9194584" y="2153265"/>
              <a:ext cx="1866706" cy="2712184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Azure</a:t>
              </a:r>
            </a:p>
            <a:p>
              <a:pPr algn="ctr"/>
              <a:r>
                <a:rPr lang="en-US" altLang="ko-KR" sz="2000" b="1" dirty="0"/>
                <a:t>SQL Database</a:t>
              </a:r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ko-KR" altLang="en-US" sz="2000" b="1" dirty="0"/>
            </a:p>
          </p:txBody>
        </p:sp>
      </p:grp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F39C1CED-F2DE-4134-962C-DAE7D3539628}"/>
              </a:ext>
            </a:extLst>
          </p:cNvPr>
          <p:cNvSpPr/>
          <p:nvPr/>
        </p:nvSpPr>
        <p:spPr>
          <a:xfrm rot="1284835">
            <a:off x="8181021" y="3034967"/>
            <a:ext cx="1563329" cy="266230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0094023-0440-416B-9EE0-F45A588D8172}"/>
              </a:ext>
            </a:extLst>
          </p:cNvPr>
          <p:cNvSpPr/>
          <p:nvPr/>
        </p:nvSpPr>
        <p:spPr>
          <a:xfrm>
            <a:off x="6141832" y="1930710"/>
            <a:ext cx="2079027" cy="147750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Server</a:t>
            </a:r>
          </a:p>
          <a:p>
            <a:pPr algn="ctr"/>
            <a:r>
              <a:rPr lang="en-US" altLang="ko-KR" sz="2400" b="1" dirty="0"/>
              <a:t>(.NET CORE)</a:t>
            </a:r>
          </a:p>
          <a:p>
            <a:pPr algn="ctr"/>
            <a:r>
              <a:rPr lang="en-US" altLang="ko-KR" sz="2400" b="1" dirty="0"/>
              <a:t>Web API</a:t>
            </a:r>
            <a:endParaRPr lang="ko-KR" altLang="en-US" sz="2400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9BDC1CF-86F4-4920-B38E-5D0172703F2A}"/>
              </a:ext>
            </a:extLst>
          </p:cNvPr>
          <p:cNvSpPr/>
          <p:nvPr/>
        </p:nvSpPr>
        <p:spPr>
          <a:xfrm>
            <a:off x="5200154" y="4814831"/>
            <a:ext cx="1866706" cy="147750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Win form</a:t>
            </a:r>
            <a:endParaRPr lang="ko-KR" altLang="en-US" sz="2400" b="1" dirty="0"/>
          </a:p>
        </p:txBody>
      </p:sp>
      <p:sp>
        <p:nvSpPr>
          <p:cNvPr id="40" name="화살표: 왼쪽/오른쪽 39">
            <a:extLst>
              <a:ext uri="{FF2B5EF4-FFF2-40B4-BE49-F238E27FC236}">
                <a16:creationId xmlns:a16="http://schemas.microsoft.com/office/drawing/2014/main" id="{F088675A-EA60-4DCB-A890-1F6C5CE95B50}"/>
              </a:ext>
            </a:extLst>
          </p:cNvPr>
          <p:cNvSpPr/>
          <p:nvPr/>
        </p:nvSpPr>
        <p:spPr>
          <a:xfrm rot="2860216">
            <a:off x="3803416" y="4065103"/>
            <a:ext cx="1563901" cy="260557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왼쪽/오른쪽 40">
            <a:extLst>
              <a:ext uri="{FF2B5EF4-FFF2-40B4-BE49-F238E27FC236}">
                <a16:creationId xmlns:a16="http://schemas.microsoft.com/office/drawing/2014/main" id="{49B00EAF-E364-4D95-AA03-CBBE4081F117}"/>
              </a:ext>
            </a:extLst>
          </p:cNvPr>
          <p:cNvSpPr/>
          <p:nvPr/>
        </p:nvSpPr>
        <p:spPr>
          <a:xfrm>
            <a:off x="4482320" y="2536348"/>
            <a:ext cx="1563329" cy="266230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잘린 위쪽 모서리 34">
            <a:extLst>
              <a:ext uri="{FF2B5EF4-FFF2-40B4-BE49-F238E27FC236}">
                <a16:creationId xmlns:a16="http://schemas.microsoft.com/office/drawing/2014/main" id="{F37BBA13-6EB8-4F17-9224-22FDD293C0B9}"/>
              </a:ext>
            </a:extLst>
          </p:cNvPr>
          <p:cNvSpPr/>
          <p:nvPr/>
        </p:nvSpPr>
        <p:spPr>
          <a:xfrm rot="5400000">
            <a:off x="-1580416" y="3241370"/>
            <a:ext cx="4632586" cy="1471754"/>
          </a:xfrm>
          <a:prstGeom prst="snip2Same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왼쪽/오른쪽 42">
            <a:extLst>
              <a:ext uri="{FF2B5EF4-FFF2-40B4-BE49-F238E27FC236}">
                <a16:creationId xmlns:a16="http://schemas.microsoft.com/office/drawing/2014/main" id="{4CCCF82B-972E-4425-B8C7-97865DC2BA6B}"/>
              </a:ext>
            </a:extLst>
          </p:cNvPr>
          <p:cNvSpPr/>
          <p:nvPr/>
        </p:nvSpPr>
        <p:spPr>
          <a:xfrm>
            <a:off x="1513007" y="2542717"/>
            <a:ext cx="1563329" cy="266230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4" name="Picture 8" descr="í¬í¸í¬ìëì ëí ì´ë¯¸ì§ ê²ìê²°ê³¼">
            <a:extLst>
              <a:ext uri="{FF2B5EF4-FFF2-40B4-BE49-F238E27FC236}">
                <a16:creationId xmlns:a16="http://schemas.microsoft.com/office/drawing/2014/main" id="{0A9A4464-F3C1-4939-A22B-D792701B2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7" t="36011" r="46268" b="36925"/>
          <a:stretch/>
        </p:blipFill>
        <p:spPr bwMode="auto">
          <a:xfrm>
            <a:off x="3123200" y="2128517"/>
            <a:ext cx="1336997" cy="129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8CCF03-F136-4D8E-9D95-75CCFBA73B5A}"/>
              </a:ext>
            </a:extLst>
          </p:cNvPr>
          <p:cNvSpPr txBox="1"/>
          <p:nvPr/>
        </p:nvSpPr>
        <p:spPr>
          <a:xfrm>
            <a:off x="5695642" y="3392730"/>
            <a:ext cx="290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http://192.168.3.19:5000/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CC5D1-8227-44CD-A1B6-CC5EB96117F4}"/>
              </a:ext>
            </a:extLst>
          </p:cNvPr>
          <p:cNvSpPr txBox="1"/>
          <p:nvPr/>
        </p:nvSpPr>
        <p:spPr>
          <a:xfrm>
            <a:off x="2347222" y="3248163"/>
            <a:ext cx="290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http://gdc3.gudi.kr:50001/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BF0379-9F06-4E60-826D-BA7EA93E9CB1}"/>
              </a:ext>
            </a:extLst>
          </p:cNvPr>
          <p:cNvSpPr txBox="1"/>
          <p:nvPr/>
        </p:nvSpPr>
        <p:spPr>
          <a:xfrm>
            <a:off x="2266137" y="1784863"/>
            <a:ext cx="290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Port Forwarding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8765FC-DB43-4B07-B845-5657003EE1E9}"/>
              </a:ext>
            </a:extLst>
          </p:cNvPr>
          <p:cNvSpPr txBox="1"/>
          <p:nvPr/>
        </p:nvSpPr>
        <p:spPr>
          <a:xfrm>
            <a:off x="35771" y="3746415"/>
            <a:ext cx="139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외부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135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5008C3-F793-451B-B2D1-609F369B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182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E61AA-2319-475A-91C9-FE0DE205B98D}"/>
              </a:ext>
            </a:extLst>
          </p:cNvPr>
          <p:cNvSpPr txBox="1"/>
          <p:nvPr/>
        </p:nvSpPr>
        <p:spPr>
          <a:xfrm>
            <a:off x="436288" y="84665"/>
            <a:ext cx="589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5. </a:t>
            </a:r>
            <a:r>
              <a:rPr lang="ko-KR" altLang="en-US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테스트결과</a:t>
            </a:r>
            <a:endParaRPr lang="en-US" altLang="ko-KR" dirty="0">
              <a:solidFill>
                <a:srgbClr val="00206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0A5561-98E2-4D8E-A5E4-F7E73F14D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4" y="1389182"/>
            <a:ext cx="5934877" cy="5155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9928C6-5135-4D1E-8EE4-0A1A47F90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82" y="1406767"/>
            <a:ext cx="5571524" cy="515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3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5008C3-F793-451B-B2D1-609F369B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182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E61AA-2319-475A-91C9-FE0DE205B98D}"/>
              </a:ext>
            </a:extLst>
          </p:cNvPr>
          <p:cNvSpPr txBox="1"/>
          <p:nvPr/>
        </p:nvSpPr>
        <p:spPr>
          <a:xfrm>
            <a:off x="436288" y="84665"/>
            <a:ext cx="589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6. </a:t>
            </a:r>
            <a:r>
              <a:rPr lang="ko-KR" altLang="en-US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결과물</a:t>
            </a:r>
            <a:r>
              <a:rPr lang="en-US" altLang="ko-KR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시연</a:t>
            </a:r>
            <a:r>
              <a:rPr lang="en-US" altLang="ko-KR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  <a:endParaRPr lang="en-US" altLang="ko-KR" dirty="0">
              <a:solidFill>
                <a:srgbClr val="00206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074" name="Picture 2" descr="ëìì ìì´ì½ì ëí ì´ë¯¸ì§ ê²ìê²°ê³¼">
            <a:hlinkClick r:id="rId3"/>
            <a:extLst>
              <a:ext uri="{FF2B5EF4-FFF2-40B4-BE49-F238E27FC236}">
                <a16:creationId xmlns:a16="http://schemas.microsoft.com/office/drawing/2014/main" id="{18C10A79-5663-486D-B101-43FD897D8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261" y="1184983"/>
            <a:ext cx="5322277" cy="532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14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5008C3-F793-451B-B2D1-609F369B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182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E61AA-2319-475A-91C9-FE0DE205B98D}"/>
              </a:ext>
            </a:extLst>
          </p:cNvPr>
          <p:cNvSpPr txBox="1"/>
          <p:nvPr/>
        </p:nvSpPr>
        <p:spPr>
          <a:xfrm>
            <a:off x="436288" y="84665"/>
            <a:ext cx="589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7. </a:t>
            </a:r>
            <a:r>
              <a:rPr lang="ko-KR" altLang="en-US" sz="6000" dirty="0">
                <a:solidFill>
                  <a:srgbClr val="002060"/>
                </a:solidFill>
                <a:latin typeface="Noto Sans CJK SC Bold" pitchFamily="34" charset="-127"/>
                <a:ea typeface="Noto Sans CJK SC Bold" pitchFamily="34" charset="-127"/>
              </a:rPr>
              <a:t>향후 계획</a:t>
            </a:r>
            <a:endParaRPr lang="en-US" altLang="ko-KR" dirty="0">
              <a:solidFill>
                <a:srgbClr val="00206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E569F-68B0-470C-8A96-CFC8A11CF460}"/>
              </a:ext>
            </a:extLst>
          </p:cNvPr>
          <p:cNvSpPr txBox="1"/>
          <p:nvPr/>
        </p:nvSpPr>
        <p:spPr>
          <a:xfrm>
            <a:off x="732129" y="2644170"/>
            <a:ext cx="11201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 화면 </a:t>
            </a:r>
            <a:r>
              <a:rPr lang="en-US" altLang="ko-KR" sz="2400" dirty="0"/>
              <a:t>- </a:t>
            </a:r>
            <a:r>
              <a:rPr lang="ko-KR" altLang="en-US" sz="2400" dirty="0"/>
              <a:t>모집신청목록에 대해서 확인화면구현</a:t>
            </a:r>
            <a:endParaRPr lang="en-US" altLang="ko-KR" sz="2400" dirty="0"/>
          </a:p>
          <a:p>
            <a:r>
              <a:rPr lang="en-US" altLang="ko-KR" sz="2400" dirty="0"/>
              <a:t>	     - </a:t>
            </a:r>
            <a:r>
              <a:rPr lang="ko-KR" altLang="en-US" sz="2400" dirty="0"/>
              <a:t>외부봉사인증화면에서 이미지 처리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사용자 웹    </a:t>
            </a:r>
            <a:r>
              <a:rPr lang="en-US" altLang="ko-KR" sz="2400" dirty="0"/>
              <a:t>- </a:t>
            </a:r>
            <a:r>
              <a:rPr lang="ko-KR" altLang="en-US" sz="2400" dirty="0"/>
              <a:t>미 구현된 기능들</a:t>
            </a:r>
            <a:r>
              <a:rPr lang="en-US" altLang="ko-KR" sz="2400" dirty="0"/>
              <a:t>( </a:t>
            </a:r>
            <a:r>
              <a:rPr lang="ko-KR" altLang="en-US" sz="2400" dirty="0"/>
              <a:t>외부봉사인증</a:t>
            </a:r>
            <a:r>
              <a:rPr lang="en-US" altLang="ko-KR" sz="2400" dirty="0"/>
              <a:t>, </a:t>
            </a:r>
            <a:r>
              <a:rPr lang="ko-KR" altLang="en-US" sz="2400" dirty="0"/>
              <a:t>봉사인증서발급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r>
              <a:rPr lang="en-US" altLang="ko-KR" sz="2400" dirty="0"/>
              <a:t>…) </a:t>
            </a:r>
            <a:r>
              <a:rPr lang="ko-KR" altLang="en-US" sz="2400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56376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120</Words>
  <Application>Microsoft Office PowerPoint</Application>
  <PresentationFormat>와이드스크린</PresentationFormat>
  <Paragraphs>39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CJK SC Bold</vt:lpstr>
      <vt:lpstr>Noto Sans CJK SC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성재 형</dc:creator>
  <cp:lastModifiedBy>성재 형</cp:lastModifiedBy>
  <cp:revision>1</cp:revision>
  <dcterms:created xsi:type="dcterms:W3CDTF">2019-03-20T01:47:10Z</dcterms:created>
  <dcterms:modified xsi:type="dcterms:W3CDTF">2019-03-20T05:48:06Z</dcterms:modified>
</cp:coreProperties>
</file>