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69" r:id="rId2"/>
    <p:sldId id="275" r:id="rId3"/>
    <p:sldId id="281" r:id="rId4"/>
    <p:sldId id="282" r:id="rId5"/>
    <p:sldId id="283" r:id="rId6"/>
    <p:sldId id="284" r:id="rId7"/>
    <p:sldId id="271" r:id="rId8"/>
    <p:sldId id="280" r:id="rId9"/>
    <p:sldId id="279" r:id="rId10"/>
    <p:sldId id="278" r:id="rId11"/>
    <p:sldId id="277" r:id="rId12"/>
    <p:sldId id="286" r:id="rId13"/>
    <p:sldId id="287" r:id="rId14"/>
    <p:sldId id="288" r:id="rId15"/>
    <p:sldId id="289" r:id="rId16"/>
    <p:sldId id="276" r:id="rId17"/>
  </p:sldIdLst>
  <p:sldSz cx="9144000" cy="5715000" type="screen16x10"/>
  <p:notesSz cx="6858000" cy="9144000"/>
  <p:embeddedFontLst>
    <p:embeddedFont>
      <p:font typeface="210 시골밥상 B" panose="02020603020101020101" pitchFamily="18" charset="-127"/>
      <p:regular r:id="rId19"/>
    </p:embeddedFont>
    <p:embeddedFont>
      <p:font typeface="KBIZ한마음고딕 B" panose="02020503020101020101" pitchFamily="18" charset="-127"/>
      <p:regular r:id="rId20"/>
    </p:embeddedFont>
    <p:embeddedFont>
      <p:font typeface="KBIZ한마음고딕 R" panose="0202050302010102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731"/>
    <a:srgbClr val="800080"/>
    <a:srgbClr val="660066"/>
    <a:srgbClr val="A9967B"/>
    <a:srgbClr val="FFCC99"/>
    <a:srgbClr val="B26B48"/>
    <a:srgbClr val="BF7F5F"/>
    <a:srgbClr val="BF8F5F"/>
    <a:srgbClr val="F7A30D"/>
    <a:srgbClr val="FF9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83882" autoAdjust="0"/>
  </p:normalViewPr>
  <p:slideViewPr>
    <p:cSldViewPr showGuides="1">
      <p:cViewPr varScale="1">
        <p:scale>
          <a:sx n="114" d="100"/>
          <a:sy n="114" d="100"/>
        </p:scale>
        <p:origin x="1482" y="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4629C-770A-40C3-9F1D-3CEA7BFE332E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7E052-02B1-436B-A3C7-4FFB3D702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24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7E052-02B1-436B-A3C7-4FFB3D7024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7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C502-F9FB-4CA8-960C-BAB17E7FD961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4EB0-EC81-4A3D-8FF8-29D3BC31C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4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C502-F9FB-4CA8-960C-BAB17E7FD961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4EB0-EC81-4A3D-8FF8-29D3BC31C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3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C502-F9FB-4CA8-960C-BAB17E7FD961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4EB0-EC81-4A3D-8FF8-29D3BC31C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14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C502-F9FB-4CA8-960C-BAB17E7FD961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4EB0-EC81-4A3D-8FF8-29D3BC31C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7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C502-F9FB-4CA8-960C-BAB17E7FD961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4EB0-EC81-4A3D-8FF8-29D3BC31C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35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C502-F9FB-4CA8-960C-BAB17E7FD961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4EB0-EC81-4A3D-8FF8-29D3BC31C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82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C502-F9FB-4CA8-960C-BAB17E7FD961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4EB0-EC81-4A3D-8FF8-29D3BC31C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98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C502-F9FB-4CA8-960C-BAB17E7FD961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4EB0-EC81-4A3D-8FF8-29D3BC31C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9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C502-F9FB-4CA8-960C-BAB17E7FD961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4EB0-EC81-4A3D-8FF8-29D3BC31C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67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C502-F9FB-4CA8-960C-BAB17E7FD961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4EB0-EC81-4A3D-8FF8-29D3BC31C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C502-F9FB-4CA8-960C-BAB17E7FD961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4EB0-EC81-4A3D-8FF8-29D3BC31C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50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C502-F9FB-4CA8-960C-BAB17E7FD961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34EB0-EC81-4A3D-8FF8-29D3BC31C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15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3287" y="2182"/>
            <a:ext cx="9147287" cy="284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 rot="17192538">
            <a:off x="5311542" y="508197"/>
            <a:ext cx="695570" cy="952356"/>
            <a:chOff x="7369072" y="1576087"/>
            <a:chExt cx="442913" cy="606425"/>
          </a:xfrm>
          <a:solidFill>
            <a:srgbClr val="A9967B"/>
          </a:solidFill>
        </p:grpSpPr>
        <p:sp>
          <p:nvSpPr>
            <p:cNvPr id="77" name="Freeform 39"/>
            <p:cNvSpPr>
              <a:spLocks noEditPoints="1"/>
            </p:cNvSpPr>
            <p:nvPr/>
          </p:nvSpPr>
          <p:spPr bwMode="auto">
            <a:xfrm>
              <a:off x="7369072" y="1576087"/>
              <a:ext cx="442913" cy="606425"/>
            </a:xfrm>
            <a:custGeom>
              <a:avLst/>
              <a:gdLst>
                <a:gd name="T0" fmla="*/ 242 w 279"/>
                <a:gd name="T1" fmla="*/ 28 h 382"/>
                <a:gd name="T2" fmla="*/ 222 w 279"/>
                <a:gd name="T3" fmla="*/ 67 h 382"/>
                <a:gd name="T4" fmla="*/ 182 w 279"/>
                <a:gd name="T5" fmla="*/ 136 h 382"/>
                <a:gd name="T6" fmla="*/ 117 w 279"/>
                <a:gd name="T7" fmla="*/ 242 h 382"/>
                <a:gd name="T8" fmla="*/ 69 w 279"/>
                <a:gd name="T9" fmla="*/ 306 h 382"/>
                <a:gd name="T10" fmla="*/ 35 w 279"/>
                <a:gd name="T11" fmla="*/ 351 h 382"/>
                <a:gd name="T12" fmla="*/ 27 w 279"/>
                <a:gd name="T13" fmla="*/ 367 h 382"/>
                <a:gd name="T14" fmla="*/ 32 w 279"/>
                <a:gd name="T15" fmla="*/ 365 h 382"/>
                <a:gd name="T16" fmla="*/ 63 w 279"/>
                <a:gd name="T17" fmla="*/ 348 h 382"/>
                <a:gd name="T18" fmla="*/ 130 w 279"/>
                <a:gd name="T19" fmla="*/ 294 h 382"/>
                <a:gd name="T20" fmla="*/ 170 w 279"/>
                <a:gd name="T21" fmla="*/ 251 h 382"/>
                <a:gd name="T22" fmla="*/ 204 w 279"/>
                <a:gd name="T23" fmla="*/ 201 h 382"/>
                <a:gd name="T24" fmla="*/ 236 w 279"/>
                <a:gd name="T25" fmla="*/ 150 h 382"/>
                <a:gd name="T26" fmla="*/ 260 w 279"/>
                <a:gd name="T27" fmla="*/ 97 h 382"/>
                <a:gd name="T28" fmla="*/ 266 w 279"/>
                <a:gd name="T29" fmla="*/ 49 h 382"/>
                <a:gd name="T30" fmla="*/ 264 w 279"/>
                <a:gd name="T31" fmla="*/ 39 h 382"/>
                <a:gd name="T32" fmla="*/ 257 w 279"/>
                <a:gd name="T33" fmla="*/ 30 h 382"/>
                <a:gd name="T34" fmla="*/ 248 w 279"/>
                <a:gd name="T35" fmla="*/ 19 h 382"/>
                <a:gd name="T36" fmla="*/ 217 w 279"/>
                <a:gd name="T37" fmla="*/ 12 h 382"/>
                <a:gd name="T38" fmla="*/ 210 w 279"/>
                <a:gd name="T39" fmla="*/ 16 h 382"/>
                <a:gd name="T40" fmla="*/ 197 w 279"/>
                <a:gd name="T41" fmla="*/ 22 h 382"/>
                <a:gd name="T42" fmla="*/ 155 w 279"/>
                <a:gd name="T43" fmla="*/ 47 h 382"/>
                <a:gd name="T44" fmla="*/ 110 w 279"/>
                <a:gd name="T45" fmla="*/ 80 h 382"/>
                <a:gd name="T46" fmla="*/ 76 w 279"/>
                <a:gd name="T47" fmla="*/ 126 h 382"/>
                <a:gd name="T48" fmla="*/ 51 w 279"/>
                <a:gd name="T49" fmla="*/ 177 h 382"/>
                <a:gd name="T50" fmla="*/ 26 w 279"/>
                <a:gd name="T51" fmla="*/ 248 h 382"/>
                <a:gd name="T52" fmla="*/ 15 w 279"/>
                <a:gd name="T53" fmla="*/ 321 h 382"/>
                <a:gd name="T54" fmla="*/ 15 w 279"/>
                <a:gd name="T55" fmla="*/ 349 h 382"/>
                <a:gd name="T56" fmla="*/ 21 w 279"/>
                <a:gd name="T57" fmla="*/ 346 h 382"/>
                <a:gd name="T58" fmla="*/ 58 w 279"/>
                <a:gd name="T59" fmla="*/ 300 h 382"/>
                <a:gd name="T60" fmla="*/ 125 w 279"/>
                <a:gd name="T61" fmla="*/ 206 h 382"/>
                <a:gd name="T62" fmla="*/ 180 w 279"/>
                <a:gd name="T63" fmla="*/ 115 h 382"/>
                <a:gd name="T64" fmla="*/ 220 w 279"/>
                <a:gd name="T65" fmla="*/ 45 h 382"/>
                <a:gd name="T66" fmla="*/ 230 w 279"/>
                <a:gd name="T67" fmla="*/ 16 h 382"/>
                <a:gd name="T68" fmla="*/ 222 w 279"/>
                <a:gd name="T69" fmla="*/ 12 h 382"/>
                <a:gd name="T70" fmla="*/ 235 w 279"/>
                <a:gd name="T71" fmla="*/ 0 h 382"/>
                <a:gd name="T72" fmla="*/ 251 w 279"/>
                <a:gd name="T73" fmla="*/ 5 h 382"/>
                <a:gd name="T74" fmla="*/ 261 w 279"/>
                <a:gd name="T75" fmla="*/ 16 h 382"/>
                <a:gd name="T76" fmla="*/ 268 w 279"/>
                <a:gd name="T77" fmla="*/ 25 h 382"/>
                <a:gd name="T78" fmla="*/ 279 w 279"/>
                <a:gd name="T79" fmla="*/ 49 h 382"/>
                <a:gd name="T80" fmla="*/ 269 w 279"/>
                <a:gd name="T81" fmla="*/ 105 h 382"/>
                <a:gd name="T82" fmla="*/ 247 w 279"/>
                <a:gd name="T83" fmla="*/ 156 h 382"/>
                <a:gd name="T84" fmla="*/ 214 w 279"/>
                <a:gd name="T85" fmla="*/ 209 h 382"/>
                <a:gd name="T86" fmla="*/ 180 w 279"/>
                <a:gd name="T87" fmla="*/ 262 h 382"/>
                <a:gd name="T88" fmla="*/ 140 w 279"/>
                <a:gd name="T89" fmla="*/ 304 h 382"/>
                <a:gd name="T90" fmla="*/ 73 w 279"/>
                <a:gd name="T91" fmla="*/ 359 h 382"/>
                <a:gd name="T92" fmla="*/ 38 w 279"/>
                <a:gd name="T93" fmla="*/ 379 h 382"/>
                <a:gd name="T94" fmla="*/ 25 w 279"/>
                <a:gd name="T95" fmla="*/ 382 h 382"/>
                <a:gd name="T96" fmla="*/ 12 w 279"/>
                <a:gd name="T97" fmla="*/ 375 h 382"/>
                <a:gd name="T98" fmla="*/ 1 w 279"/>
                <a:gd name="T99" fmla="*/ 356 h 382"/>
                <a:gd name="T100" fmla="*/ 0 w 279"/>
                <a:gd name="T101" fmla="*/ 334 h 382"/>
                <a:gd name="T102" fmla="*/ 0 w 279"/>
                <a:gd name="T103" fmla="*/ 298 h 382"/>
                <a:gd name="T104" fmla="*/ 11 w 279"/>
                <a:gd name="T105" fmla="*/ 250 h 382"/>
                <a:gd name="T106" fmla="*/ 43 w 279"/>
                <a:gd name="T107" fmla="*/ 162 h 382"/>
                <a:gd name="T108" fmla="*/ 81 w 279"/>
                <a:gd name="T109" fmla="*/ 94 h 382"/>
                <a:gd name="T110" fmla="*/ 122 w 279"/>
                <a:gd name="T111" fmla="*/ 52 h 382"/>
                <a:gd name="T112" fmla="*/ 166 w 279"/>
                <a:gd name="T113" fmla="*/ 26 h 382"/>
                <a:gd name="T114" fmla="*/ 205 w 279"/>
                <a:gd name="T115" fmla="*/ 5 h 382"/>
                <a:gd name="T116" fmla="*/ 214 w 279"/>
                <a:gd name="T117" fmla="*/ 2 h 382"/>
                <a:gd name="T118" fmla="*/ 221 w 279"/>
                <a:gd name="T119" fmla="*/ 2 h 382"/>
                <a:gd name="T120" fmla="*/ 228 w 279"/>
                <a:gd name="T121" fmla="*/ 1 h 382"/>
                <a:gd name="T122" fmla="*/ 235 w 279"/>
                <a:gd name="T12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9" h="382">
                  <a:moveTo>
                    <a:pt x="248" y="19"/>
                  </a:moveTo>
                  <a:lnTo>
                    <a:pt x="242" y="28"/>
                  </a:lnTo>
                  <a:lnTo>
                    <a:pt x="238" y="37"/>
                  </a:lnTo>
                  <a:lnTo>
                    <a:pt x="222" y="67"/>
                  </a:lnTo>
                  <a:lnTo>
                    <a:pt x="206" y="95"/>
                  </a:lnTo>
                  <a:lnTo>
                    <a:pt x="182" y="136"/>
                  </a:lnTo>
                  <a:lnTo>
                    <a:pt x="150" y="190"/>
                  </a:lnTo>
                  <a:lnTo>
                    <a:pt x="117" y="242"/>
                  </a:lnTo>
                  <a:lnTo>
                    <a:pt x="93" y="274"/>
                  </a:lnTo>
                  <a:lnTo>
                    <a:pt x="69" y="306"/>
                  </a:lnTo>
                  <a:lnTo>
                    <a:pt x="44" y="338"/>
                  </a:lnTo>
                  <a:lnTo>
                    <a:pt x="35" y="351"/>
                  </a:lnTo>
                  <a:lnTo>
                    <a:pt x="24" y="366"/>
                  </a:lnTo>
                  <a:lnTo>
                    <a:pt x="27" y="367"/>
                  </a:lnTo>
                  <a:lnTo>
                    <a:pt x="29" y="366"/>
                  </a:lnTo>
                  <a:lnTo>
                    <a:pt x="32" y="365"/>
                  </a:lnTo>
                  <a:lnTo>
                    <a:pt x="47" y="357"/>
                  </a:lnTo>
                  <a:lnTo>
                    <a:pt x="63" y="348"/>
                  </a:lnTo>
                  <a:lnTo>
                    <a:pt x="97" y="322"/>
                  </a:lnTo>
                  <a:lnTo>
                    <a:pt x="130" y="294"/>
                  </a:lnTo>
                  <a:lnTo>
                    <a:pt x="150" y="274"/>
                  </a:lnTo>
                  <a:lnTo>
                    <a:pt x="170" y="251"/>
                  </a:lnTo>
                  <a:lnTo>
                    <a:pt x="187" y="227"/>
                  </a:lnTo>
                  <a:lnTo>
                    <a:pt x="204" y="201"/>
                  </a:lnTo>
                  <a:lnTo>
                    <a:pt x="220" y="175"/>
                  </a:lnTo>
                  <a:lnTo>
                    <a:pt x="236" y="150"/>
                  </a:lnTo>
                  <a:lnTo>
                    <a:pt x="250" y="124"/>
                  </a:lnTo>
                  <a:lnTo>
                    <a:pt x="260" y="97"/>
                  </a:lnTo>
                  <a:lnTo>
                    <a:pt x="265" y="73"/>
                  </a:lnTo>
                  <a:lnTo>
                    <a:pt x="266" y="49"/>
                  </a:lnTo>
                  <a:lnTo>
                    <a:pt x="266" y="44"/>
                  </a:lnTo>
                  <a:lnTo>
                    <a:pt x="264" y="39"/>
                  </a:lnTo>
                  <a:lnTo>
                    <a:pt x="261" y="34"/>
                  </a:lnTo>
                  <a:lnTo>
                    <a:pt x="257" y="30"/>
                  </a:lnTo>
                  <a:lnTo>
                    <a:pt x="253" y="25"/>
                  </a:lnTo>
                  <a:lnTo>
                    <a:pt x="248" y="19"/>
                  </a:lnTo>
                  <a:close/>
                  <a:moveTo>
                    <a:pt x="220" y="12"/>
                  </a:moveTo>
                  <a:lnTo>
                    <a:pt x="217" y="12"/>
                  </a:lnTo>
                  <a:lnTo>
                    <a:pt x="214" y="13"/>
                  </a:lnTo>
                  <a:lnTo>
                    <a:pt x="210" y="16"/>
                  </a:lnTo>
                  <a:lnTo>
                    <a:pt x="206" y="18"/>
                  </a:lnTo>
                  <a:lnTo>
                    <a:pt x="197" y="22"/>
                  </a:lnTo>
                  <a:lnTo>
                    <a:pt x="175" y="33"/>
                  </a:lnTo>
                  <a:lnTo>
                    <a:pt x="155" y="47"/>
                  </a:lnTo>
                  <a:lnTo>
                    <a:pt x="131" y="63"/>
                  </a:lnTo>
                  <a:lnTo>
                    <a:pt x="110" y="80"/>
                  </a:lnTo>
                  <a:lnTo>
                    <a:pt x="92" y="102"/>
                  </a:lnTo>
                  <a:lnTo>
                    <a:pt x="76" y="126"/>
                  </a:lnTo>
                  <a:lnTo>
                    <a:pt x="63" y="151"/>
                  </a:lnTo>
                  <a:lnTo>
                    <a:pt x="51" y="177"/>
                  </a:lnTo>
                  <a:lnTo>
                    <a:pt x="41" y="204"/>
                  </a:lnTo>
                  <a:lnTo>
                    <a:pt x="26" y="248"/>
                  </a:lnTo>
                  <a:lnTo>
                    <a:pt x="16" y="293"/>
                  </a:lnTo>
                  <a:lnTo>
                    <a:pt x="15" y="321"/>
                  </a:lnTo>
                  <a:lnTo>
                    <a:pt x="15" y="348"/>
                  </a:lnTo>
                  <a:lnTo>
                    <a:pt x="15" y="349"/>
                  </a:lnTo>
                  <a:lnTo>
                    <a:pt x="16" y="350"/>
                  </a:lnTo>
                  <a:lnTo>
                    <a:pt x="21" y="346"/>
                  </a:lnTo>
                  <a:lnTo>
                    <a:pt x="24" y="342"/>
                  </a:lnTo>
                  <a:lnTo>
                    <a:pt x="58" y="300"/>
                  </a:lnTo>
                  <a:lnTo>
                    <a:pt x="93" y="254"/>
                  </a:lnTo>
                  <a:lnTo>
                    <a:pt x="125" y="206"/>
                  </a:lnTo>
                  <a:lnTo>
                    <a:pt x="156" y="157"/>
                  </a:lnTo>
                  <a:lnTo>
                    <a:pt x="180" y="115"/>
                  </a:lnTo>
                  <a:lnTo>
                    <a:pt x="205" y="72"/>
                  </a:lnTo>
                  <a:lnTo>
                    <a:pt x="220" y="45"/>
                  </a:lnTo>
                  <a:lnTo>
                    <a:pt x="235" y="17"/>
                  </a:lnTo>
                  <a:lnTo>
                    <a:pt x="230" y="16"/>
                  </a:lnTo>
                  <a:lnTo>
                    <a:pt x="227" y="13"/>
                  </a:lnTo>
                  <a:lnTo>
                    <a:pt x="222" y="12"/>
                  </a:lnTo>
                  <a:lnTo>
                    <a:pt x="220" y="12"/>
                  </a:lnTo>
                  <a:close/>
                  <a:moveTo>
                    <a:pt x="235" y="0"/>
                  </a:moveTo>
                  <a:lnTo>
                    <a:pt x="243" y="1"/>
                  </a:lnTo>
                  <a:lnTo>
                    <a:pt x="251" y="5"/>
                  </a:lnTo>
                  <a:lnTo>
                    <a:pt x="257" y="10"/>
                  </a:lnTo>
                  <a:lnTo>
                    <a:pt x="261" y="16"/>
                  </a:lnTo>
                  <a:lnTo>
                    <a:pt x="265" y="20"/>
                  </a:lnTo>
                  <a:lnTo>
                    <a:pt x="268" y="25"/>
                  </a:lnTo>
                  <a:lnTo>
                    <a:pt x="276" y="36"/>
                  </a:lnTo>
                  <a:lnTo>
                    <a:pt x="279" y="49"/>
                  </a:lnTo>
                  <a:lnTo>
                    <a:pt x="276" y="78"/>
                  </a:lnTo>
                  <a:lnTo>
                    <a:pt x="269" y="105"/>
                  </a:lnTo>
                  <a:lnTo>
                    <a:pt x="260" y="131"/>
                  </a:lnTo>
                  <a:lnTo>
                    <a:pt x="247" y="156"/>
                  </a:lnTo>
                  <a:lnTo>
                    <a:pt x="234" y="180"/>
                  </a:lnTo>
                  <a:lnTo>
                    <a:pt x="214" y="209"/>
                  </a:lnTo>
                  <a:lnTo>
                    <a:pt x="196" y="238"/>
                  </a:lnTo>
                  <a:lnTo>
                    <a:pt x="180" y="262"/>
                  </a:lnTo>
                  <a:lnTo>
                    <a:pt x="161" y="284"/>
                  </a:lnTo>
                  <a:lnTo>
                    <a:pt x="140" y="304"/>
                  </a:lnTo>
                  <a:lnTo>
                    <a:pt x="108" y="333"/>
                  </a:lnTo>
                  <a:lnTo>
                    <a:pt x="73" y="359"/>
                  </a:lnTo>
                  <a:lnTo>
                    <a:pt x="56" y="370"/>
                  </a:lnTo>
                  <a:lnTo>
                    <a:pt x="38" y="379"/>
                  </a:lnTo>
                  <a:lnTo>
                    <a:pt x="32" y="381"/>
                  </a:lnTo>
                  <a:lnTo>
                    <a:pt x="25" y="382"/>
                  </a:lnTo>
                  <a:lnTo>
                    <a:pt x="18" y="381"/>
                  </a:lnTo>
                  <a:lnTo>
                    <a:pt x="12" y="375"/>
                  </a:lnTo>
                  <a:lnTo>
                    <a:pt x="7" y="368"/>
                  </a:lnTo>
                  <a:lnTo>
                    <a:pt x="1" y="356"/>
                  </a:lnTo>
                  <a:lnTo>
                    <a:pt x="0" y="343"/>
                  </a:lnTo>
                  <a:lnTo>
                    <a:pt x="0" y="334"/>
                  </a:lnTo>
                  <a:lnTo>
                    <a:pt x="0" y="322"/>
                  </a:lnTo>
                  <a:lnTo>
                    <a:pt x="0" y="298"/>
                  </a:lnTo>
                  <a:lnTo>
                    <a:pt x="4" y="275"/>
                  </a:lnTo>
                  <a:lnTo>
                    <a:pt x="11" y="250"/>
                  </a:lnTo>
                  <a:lnTo>
                    <a:pt x="25" y="205"/>
                  </a:lnTo>
                  <a:lnTo>
                    <a:pt x="43" y="162"/>
                  </a:lnTo>
                  <a:lnTo>
                    <a:pt x="65" y="119"/>
                  </a:lnTo>
                  <a:lnTo>
                    <a:pt x="81" y="94"/>
                  </a:lnTo>
                  <a:lnTo>
                    <a:pt x="100" y="72"/>
                  </a:lnTo>
                  <a:lnTo>
                    <a:pt x="122" y="52"/>
                  </a:lnTo>
                  <a:lnTo>
                    <a:pt x="147" y="36"/>
                  </a:lnTo>
                  <a:lnTo>
                    <a:pt x="166" y="26"/>
                  </a:lnTo>
                  <a:lnTo>
                    <a:pt x="185" y="15"/>
                  </a:lnTo>
                  <a:lnTo>
                    <a:pt x="205" y="5"/>
                  </a:lnTo>
                  <a:lnTo>
                    <a:pt x="209" y="3"/>
                  </a:lnTo>
                  <a:lnTo>
                    <a:pt x="214" y="2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2" y="2"/>
                  </a:lnTo>
                  <a:lnTo>
                    <a:pt x="228" y="1"/>
                  </a:lnTo>
                  <a:lnTo>
                    <a:pt x="232" y="0"/>
                  </a:lnTo>
                  <a:lnTo>
                    <a:pt x="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40"/>
            <p:cNvSpPr>
              <a:spLocks/>
            </p:cNvSpPr>
            <p:nvPr/>
          </p:nvSpPr>
          <p:spPr bwMode="auto">
            <a:xfrm>
              <a:off x="7465909" y="1691975"/>
              <a:ext cx="184150" cy="296863"/>
            </a:xfrm>
            <a:custGeom>
              <a:avLst/>
              <a:gdLst>
                <a:gd name="T0" fmla="*/ 116 w 116"/>
                <a:gd name="T1" fmla="*/ 0 h 187"/>
                <a:gd name="T2" fmla="*/ 110 w 116"/>
                <a:gd name="T3" fmla="*/ 9 h 187"/>
                <a:gd name="T4" fmla="*/ 104 w 116"/>
                <a:gd name="T5" fmla="*/ 19 h 187"/>
                <a:gd name="T6" fmla="*/ 88 w 116"/>
                <a:gd name="T7" fmla="*/ 46 h 187"/>
                <a:gd name="T8" fmla="*/ 72 w 116"/>
                <a:gd name="T9" fmla="*/ 72 h 187"/>
                <a:gd name="T10" fmla="*/ 57 w 116"/>
                <a:gd name="T11" fmla="*/ 100 h 187"/>
                <a:gd name="T12" fmla="*/ 40 w 116"/>
                <a:gd name="T13" fmla="*/ 130 h 187"/>
                <a:gd name="T14" fmla="*/ 22 w 116"/>
                <a:gd name="T15" fmla="*/ 160 h 187"/>
                <a:gd name="T16" fmla="*/ 9 w 116"/>
                <a:gd name="T17" fmla="*/ 179 h 187"/>
                <a:gd name="T18" fmla="*/ 8 w 116"/>
                <a:gd name="T19" fmla="*/ 181 h 187"/>
                <a:gd name="T20" fmla="*/ 7 w 116"/>
                <a:gd name="T21" fmla="*/ 184 h 187"/>
                <a:gd name="T22" fmla="*/ 6 w 116"/>
                <a:gd name="T23" fmla="*/ 185 h 187"/>
                <a:gd name="T24" fmla="*/ 5 w 116"/>
                <a:gd name="T25" fmla="*/ 186 h 187"/>
                <a:gd name="T26" fmla="*/ 3 w 116"/>
                <a:gd name="T27" fmla="*/ 187 h 187"/>
                <a:gd name="T28" fmla="*/ 1 w 116"/>
                <a:gd name="T29" fmla="*/ 186 h 187"/>
                <a:gd name="T30" fmla="*/ 0 w 116"/>
                <a:gd name="T31" fmla="*/ 186 h 187"/>
                <a:gd name="T32" fmla="*/ 0 w 116"/>
                <a:gd name="T33" fmla="*/ 184 h 187"/>
                <a:gd name="T34" fmla="*/ 0 w 116"/>
                <a:gd name="T35" fmla="*/ 181 h 187"/>
                <a:gd name="T36" fmla="*/ 1 w 116"/>
                <a:gd name="T37" fmla="*/ 178 h 187"/>
                <a:gd name="T38" fmla="*/ 3 w 116"/>
                <a:gd name="T39" fmla="*/ 175 h 187"/>
                <a:gd name="T40" fmla="*/ 24 w 116"/>
                <a:gd name="T41" fmla="*/ 141 h 187"/>
                <a:gd name="T42" fmla="*/ 36 w 116"/>
                <a:gd name="T43" fmla="*/ 119 h 187"/>
                <a:gd name="T44" fmla="*/ 50 w 116"/>
                <a:gd name="T45" fmla="*/ 98 h 187"/>
                <a:gd name="T46" fmla="*/ 61 w 116"/>
                <a:gd name="T47" fmla="*/ 75 h 187"/>
                <a:gd name="T48" fmla="*/ 63 w 116"/>
                <a:gd name="T49" fmla="*/ 71 h 187"/>
                <a:gd name="T50" fmla="*/ 79 w 116"/>
                <a:gd name="T51" fmla="*/ 48 h 187"/>
                <a:gd name="T52" fmla="*/ 95 w 116"/>
                <a:gd name="T53" fmla="*/ 25 h 187"/>
                <a:gd name="T54" fmla="*/ 111 w 116"/>
                <a:gd name="T55" fmla="*/ 3 h 187"/>
                <a:gd name="T56" fmla="*/ 112 w 116"/>
                <a:gd name="T57" fmla="*/ 2 h 187"/>
                <a:gd name="T58" fmla="*/ 113 w 116"/>
                <a:gd name="T59" fmla="*/ 1 h 187"/>
                <a:gd name="T60" fmla="*/ 114 w 116"/>
                <a:gd name="T61" fmla="*/ 0 h 187"/>
                <a:gd name="T62" fmla="*/ 116 w 116"/>
                <a:gd name="T6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6" h="187">
                  <a:moveTo>
                    <a:pt x="116" y="0"/>
                  </a:moveTo>
                  <a:lnTo>
                    <a:pt x="110" y="9"/>
                  </a:lnTo>
                  <a:lnTo>
                    <a:pt x="104" y="19"/>
                  </a:lnTo>
                  <a:lnTo>
                    <a:pt x="88" y="46"/>
                  </a:lnTo>
                  <a:lnTo>
                    <a:pt x="72" y="72"/>
                  </a:lnTo>
                  <a:lnTo>
                    <a:pt x="57" y="100"/>
                  </a:lnTo>
                  <a:lnTo>
                    <a:pt x="40" y="130"/>
                  </a:lnTo>
                  <a:lnTo>
                    <a:pt x="22" y="160"/>
                  </a:lnTo>
                  <a:lnTo>
                    <a:pt x="9" y="179"/>
                  </a:lnTo>
                  <a:lnTo>
                    <a:pt x="8" y="181"/>
                  </a:lnTo>
                  <a:lnTo>
                    <a:pt x="7" y="184"/>
                  </a:lnTo>
                  <a:lnTo>
                    <a:pt x="6" y="185"/>
                  </a:lnTo>
                  <a:lnTo>
                    <a:pt x="5" y="186"/>
                  </a:lnTo>
                  <a:lnTo>
                    <a:pt x="3" y="187"/>
                  </a:lnTo>
                  <a:lnTo>
                    <a:pt x="1" y="186"/>
                  </a:lnTo>
                  <a:lnTo>
                    <a:pt x="0" y="186"/>
                  </a:lnTo>
                  <a:lnTo>
                    <a:pt x="0" y="184"/>
                  </a:lnTo>
                  <a:lnTo>
                    <a:pt x="0" y="181"/>
                  </a:lnTo>
                  <a:lnTo>
                    <a:pt x="1" y="178"/>
                  </a:lnTo>
                  <a:lnTo>
                    <a:pt x="3" y="175"/>
                  </a:lnTo>
                  <a:lnTo>
                    <a:pt x="24" y="141"/>
                  </a:lnTo>
                  <a:lnTo>
                    <a:pt x="36" y="119"/>
                  </a:lnTo>
                  <a:lnTo>
                    <a:pt x="50" y="98"/>
                  </a:lnTo>
                  <a:lnTo>
                    <a:pt x="61" y="75"/>
                  </a:lnTo>
                  <a:lnTo>
                    <a:pt x="63" y="71"/>
                  </a:lnTo>
                  <a:lnTo>
                    <a:pt x="79" y="48"/>
                  </a:lnTo>
                  <a:lnTo>
                    <a:pt x="95" y="25"/>
                  </a:lnTo>
                  <a:lnTo>
                    <a:pt x="111" y="3"/>
                  </a:lnTo>
                  <a:lnTo>
                    <a:pt x="112" y="2"/>
                  </a:lnTo>
                  <a:lnTo>
                    <a:pt x="113" y="1"/>
                  </a:lnTo>
                  <a:lnTo>
                    <a:pt x="114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41"/>
            <p:cNvSpPr>
              <a:spLocks/>
            </p:cNvSpPr>
            <p:nvPr/>
          </p:nvSpPr>
          <p:spPr bwMode="auto">
            <a:xfrm>
              <a:off x="7500834" y="1734837"/>
              <a:ext cx="74613" cy="125413"/>
            </a:xfrm>
            <a:custGeom>
              <a:avLst/>
              <a:gdLst>
                <a:gd name="T0" fmla="*/ 47 w 47"/>
                <a:gd name="T1" fmla="*/ 0 h 79"/>
                <a:gd name="T2" fmla="*/ 46 w 47"/>
                <a:gd name="T3" fmla="*/ 7 h 79"/>
                <a:gd name="T4" fmla="*/ 41 w 47"/>
                <a:gd name="T5" fmla="*/ 18 h 79"/>
                <a:gd name="T6" fmla="*/ 35 w 47"/>
                <a:gd name="T7" fmla="*/ 29 h 79"/>
                <a:gd name="T8" fmla="*/ 28 w 47"/>
                <a:gd name="T9" fmla="*/ 42 h 79"/>
                <a:gd name="T10" fmla="*/ 21 w 47"/>
                <a:gd name="T11" fmla="*/ 54 h 79"/>
                <a:gd name="T12" fmla="*/ 12 w 47"/>
                <a:gd name="T13" fmla="*/ 66 h 79"/>
                <a:gd name="T14" fmla="*/ 6 w 47"/>
                <a:gd name="T15" fmla="*/ 74 h 79"/>
                <a:gd name="T16" fmla="*/ 0 w 47"/>
                <a:gd name="T17" fmla="*/ 79 h 79"/>
                <a:gd name="T18" fmla="*/ 0 w 47"/>
                <a:gd name="T19" fmla="*/ 76 h 79"/>
                <a:gd name="T20" fmla="*/ 0 w 47"/>
                <a:gd name="T21" fmla="*/ 74 h 79"/>
                <a:gd name="T22" fmla="*/ 0 w 47"/>
                <a:gd name="T23" fmla="*/ 71 h 79"/>
                <a:gd name="T24" fmla="*/ 1 w 47"/>
                <a:gd name="T25" fmla="*/ 69 h 79"/>
                <a:gd name="T26" fmla="*/ 3 w 47"/>
                <a:gd name="T27" fmla="*/ 67 h 79"/>
                <a:gd name="T28" fmla="*/ 19 w 47"/>
                <a:gd name="T29" fmla="*/ 40 h 79"/>
                <a:gd name="T30" fmla="*/ 29 w 47"/>
                <a:gd name="T31" fmla="*/ 25 h 79"/>
                <a:gd name="T32" fmla="*/ 37 w 47"/>
                <a:gd name="T33" fmla="*/ 10 h 79"/>
                <a:gd name="T34" fmla="*/ 39 w 47"/>
                <a:gd name="T35" fmla="*/ 7 h 79"/>
                <a:gd name="T36" fmla="*/ 41 w 47"/>
                <a:gd name="T37" fmla="*/ 4 h 79"/>
                <a:gd name="T38" fmla="*/ 43 w 47"/>
                <a:gd name="T39" fmla="*/ 2 h 79"/>
                <a:gd name="T40" fmla="*/ 47 w 47"/>
                <a:gd name="T4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" h="79">
                  <a:moveTo>
                    <a:pt x="47" y="0"/>
                  </a:moveTo>
                  <a:lnTo>
                    <a:pt x="46" y="7"/>
                  </a:lnTo>
                  <a:lnTo>
                    <a:pt x="41" y="18"/>
                  </a:lnTo>
                  <a:lnTo>
                    <a:pt x="35" y="29"/>
                  </a:lnTo>
                  <a:lnTo>
                    <a:pt x="28" y="42"/>
                  </a:lnTo>
                  <a:lnTo>
                    <a:pt x="21" y="54"/>
                  </a:lnTo>
                  <a:lnTo>
                    <a:pt x="12" y="66"/>
                  </a:lnTo>
                  <a:lnTo>
                    <a:pt x="6" y="74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1" y="69"/>
                  </a:lnTo>
                  <a:lnTo>
                    <a:pt x="3" y="67"/>
                  </a:lnTo>
                  <a:lnTo>
                    <a:pt x="19" y="40"/>
                  </a:lnTo>
                  <a:lnTo>
                    <a:pt x="29" y="25"/>
                  </a:lnTo>
                  <a:lnTo>
                    <a:pt x="37" y="10"/>
                  </a:lnTo>
                  <a:lnTo>
                    <a:pt x="39" y="7"/>
                  </a:lnTo>
                  <a:lnTo>
                    <a:pt x="41" y="4"/>
                  </a:lnTo>
                  <a:lnTo>
                    <a:pt x="43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42"/>
            <p:cNvSpPr>
              <a:spLocks/>
            </p:cNvSpPr>
            <p:nvPr/>
          </p:nvSpPr>
          <p:spPr bwMode="auto">
            <a:xfrm>
              <a:off x="7467497" y="1879300"/>
              <a:ext cx="22225" cy="28575"/>
            </a:xfrm>
            <a:custGeom>
              <a:avLst/>
              <a:gdLst>
                <a:gd name="T0" fmla="*/ 10 w 14"/>
                <a:gd name="T1" fmla="*/ 0 h 18"/>
                <a:gd name="T2" fmla="*/ 12 w 14"/>
                <a:gd name="T3" fmla="*/ 0 h 18"/>
                <a:gd name="T4" fmla="*/ 13 w 14"/>
                <a:gd name="T5" fmla="*/ 1 h 18"/>
                <a:gd name="T6" fmla="*/ 14 w 14"/>
                <a:gd name="T7" fmla="*/ 2 h 18"/>
                <a:gd name="T8" fmla="*/ 14 w 14"/>
                <a:gd name="T9" fmla="*/ 4 h 18"/>
                <a:gd name="T10" fmla="*/ 12 w 14"/>
                <a:gd name="T11" fmla="*/ 7 h 18"/>
                <a:gd name="T12" fmla="*/ 10 w 14"/>
                <a:gd name="T13" fmla="*/ 10 h 18"/>
                <a:gd name="T14" fmla="*/ 8 w 14"/>
                <a:gd name="T15" fmla="*/ 13 h 18"/>
                <a:gd name="T16" fmla="*/ 5 w 14"/>
                <a:gd name="T17" fmla="*/ 16 h 18"/>
                <a:gd name="T18" fmla="*/ 4 w 14"/>
                <a:gd name="T19" fmla="*/ 18 h 18"/>
                <a:gd name="T20" fmla="*/ 2 w 14"/>
                <a:gd name="T21" fmla="*/ 16 h 18"/>
                <a:gd name="T22" fmla="*/ 1 w 14"/>
                <a:gd name="T23" fmla="*/ 15 h 18"/>
                <a:gd name="T24" fmla="*/ 0 w 14"/>
                <a:gd name="T25" fmla="*/ 13 h 18"/>
                <a:gd name="T26" fmla="*/ 0 w 14"/>
                <a:gd name="T27" fmla="*/ 11 h 18"/>
                <a:gd name="T28" fmla="*/ 1 w 14"/>
                <a:gd name="T29" fmla="*/ 8 h 18"/>
                <a:gd name="T30" fmla="*/ 3 w 14"/>
                <a:gd name="T31" fmla="*/ 5 h 18"/>
                <a:gd name="T32" fmla="*/ 5 w 14"/>
                <a:gd name="T33" fmla="*/ 2 h 18"/>
                <a:gd name="T34" fmla="*/ 7 w 14"/>
                <a:gd name="T35" fmla="*/ 1 h 18"/>
                <a:gd name="T36" fmla="*/ 10 w 14"/>
                <a:gd name="T37" fmla="*/ 0 h 18"/>
                <a:gd name="T38" fmla="*/ 10 w 14"/>
                <a:gd name="T3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" h="18">
                  <a:moveTo>
                    <a:pt x="10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2" y="7"/>
                  </a:lnTo>
                  <a:lnTo>
                    <a:pt x="10" y="10"/>
                  </a:lnTo>
                  <a:lnTo>
                    <a:pt x="8" y="13"/>
                  </a:lnTo>
                  <a:lnTo>
                    <a:pt x="5" y="16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5"/>
                  </a:lnTo>
                  <a:lnTo>
                    <a:pt x="5" y="2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43"/>
            <p:cNvSpPr>
              <a:spLocks/>
            </p:cNvSpPr>
            <p:nvPr/>
          </p:nvSpPr>
          <p:spPr bwMode="auto">
            <a:xfrm>
              <a:off x="7557984" y="1745950"/>
              <a:ext cx="169863" cy="249238"/>
            </a:xfrm>
            <a:custGeom>
              <a:avLst/>
              <a:gdLst>
                <a:gd name="T0" fmla="*/ 103 w 107"/>
                <a:gd name="T1" fmla="*/ 0 h 157"/>
                <a:gd name="T2" fmla="*/ 106 w 107"/>
                <a:gd name="T3" fmla="*/ 1 h 157"/>
                <a:gd name="T4" fmla="*/ 107 w 107"/>
                <a:gd name="T5" fmla="*/ 2 h 157"/>
                <a:gd name="T6" fmla="*/ 107 w 107"/>
                <a:gd name="T7" fmla="*/ 3 h 157"/>
                <a:gd name="T8" fmla="*/ 106 w 107"/>
                <a:gd name="T9" fmla="*/ 5 h 157"/>
                <a:gd name="T10" fmla="*/ 104 w 107"/>
                <a:gd name="T11" fmla="*/ 7 h 157"/>
                <a:gd name="T12" fmla="*/ 85 w 107"/>
                <a:gd name="T13" fmla="*/ 43 h 157"/>
                <a:gd name="T14" fmla="*/ 62 w 107"/>
                <a:gd name="T15" fmla="*/ 79 h 157"/>
                <a:gd name="T16" fmla="*/ 45 w 107"/>
                <a:gd name="T17" fmla="*/ 105 h 157"/>
                <a:gd name="T18" fmla="*/ 32 w 107"/>
                <a:gd name="T19" fmla="*/ 121 h 157"/>
                <a:gd name="T20" fmla="*/ 19 w 107"/>
                <a:gd name="T21" fmla="*/ 138 h 157"/>
                <a:gd name="T22" fmla="*/ 14 w 107"/>
                <a:gd name="T23" fmla="*/ 145 h 157"/>
                <a:gd name="T24" fmla="*/ 8 w 107"/>
                <a:gd name="T25" fmla="*/ 153 h 157"/>
                <a:gd name="T26" fmla="*/ 7 w 107"/>
                <a:gd name="T27" fmla="*/ 155 h 157"/>
                <a:gd name="T28" fmla="*/ 5 w 107"/>
                <a:gd name="T29" fmla="*/ 156 h 157"/>
                <a:gd name="T30" fmla="*/ 3 w 107"/>
                <a:gd name="T31" fmla="*/ 157 h 157"/>
                <a:gd name="T32" fmla="*/ 1 w 107"/>
                <a:gd name="T33" fmla="*/ 156 h 157"/>
                <a:gd name="T34" fmla="*/ 0 w 107"/>
                <a:gd name="T35" fmla="*/ 154 h 157"/>
                <a:gd name="T36" fmla="*/ 0 w 107"/>
                <a:gd name="T37" fmla="*/ 152 h 157"/>
                <a:gd name="T38" fmla="*/ 1 w 107"/>
                <a:gd name="T39" fmla="*/ 147 h 157"/>
                <a:gd name="T40" fmla="*/ 2 w 107"/>
                <a:gd name="T41" fmla="*/ 144 h 157"/>
                <a:gd name="T42" fmla="*/ 6 w 107"/>
                <a:gd name="T43" fmla="*/ 139 h 157"/>
                <a:gd name="T44" fmla="*/ 10 w 107"/>
                <a:gd name="T45" fmla="*/ 134 h 157"/>
                <a:gd name="T46" fmla="*/ 14 w 107"/>
                <a:gd name="T47" fmla="*/ 129 h 157"/>
                <a:gd name="T48" fmla="*/ 49 w 107"/>
                <a:gd name="T49" fmla="*/ 81 h 157"/>
                <a:gd name="T50" fmla="*/ 80 w 107"/>
                <a:gd name="T51" fmla="*/ 31 h 157"/>
                <a:gd name="T52" fmla="*/ 89 w 107"/>
                <a:gd name="T53" fmla="*/ 18 h 157"/>
                <a:gd name="T54" fmla="*/ 97 w 107"/>
                <a:gd name="T55" fmla="*/ 7 h 157"/>
                <a:gd name="T56" fmla="*/ 98 w 107"/>
                <a:gd name="T57" fmla="*/ 5 h 157"/>
                <a:gd name="T58" fmla="*/ 100 w 107"/>
                <a:gd name="T59" fmla="*/ 3 h 157"/>
                <a:gd name="T60" fmla="*/ 102 w 107"/>
                <a:gd name="T61" fmla="*/ 1 h 157"/>
                <a:gd name="T62" fmla="*/ 103 w 107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57">
                  <a:moveTo>
                    <a:pt x="103" y="0"/>
                  </a:moveTo>
                  <a:lnTo>
                    <a:pt x="106" y="1"/>
                  </a:lnTo>
                  <a:lnTo>
                    <a:pt x="107" y="2"/>
                  </a:lnTo>
                  <a:lnTo>
                    <a:pt x="107" y="3"/>
                  </a:lnTo>
                  <a:lnTo>
                    <a:pt x="106" y="5"/>
                  </a:lnTo>
                  <a:lnTo>
                    <a:pt x="104" y="7"/>
                  </a:lnTo>
                  <a:lnTo>
                    <a:pt x="85" y="43"/>
                  </a:lnTo>
                  <a:lnTo>
                    <a:pt x="62" y="79"/>
                  </a:lnTo>
                  <a:lnTo>
                    <a:pt x="45" y="105"/>
                  </a:lnTo>
                  <a:lnTo>
                    <a:pt x="32" y="121"/>
                  </a:lnTo>
                  <a:lnTo>
                    <a:pt x="19" y="138"/>
                  </a:lnTo>
                  <a:lnTo>
                    <a:pt x="14" y="145"/>
                  </a:lnTo>
                  <a:lnTo>
                    <a:pt x="8" y="153"/>
                  </a:lnTo>
                  <a:lnTo>
                    <a:pt x="7" y="155"/>
                  </a:lnTo>
                  <a:lnTo>
                    <a:pt x="5" y="156"/>
                  </a:lnTo>
                  <a:lnTo>
                    <a:pt x="3" y="157"/>
                  </a:lnTo>
                  <a:lnTo>
                    <a:pt x="1" y="156"/>
                  </a:lnTo>
                  <a:lnTo>
                    <a:pt x="0" y="154"/>
                  </a:lnTo>
                  <a:lnTo>
                    <a:pt x="0" y="152"/>
                  </a:lnTo>
                  <a:lnTo>
                    <a:pt x="1" y="147"/>
                  </a:lnTo>
                  <a:lnTo>
                    <a:pt x="2" y="144"/>
                  </a:lnTo>
                  <a:lnTo>
                    <a:pt x="6" y="139"/>
                  </a:lnTo>
                  <a:lnTo>
                    <a:pt x="10" y="134"/>
                  </a:lnTo>
                  <a:lnTo>
                    <a:pt x="14" y="129"/>
                  </a:lnTo>
                  <a:lnTo>
                    <a:pt x="49" y="81"/>
                  </a:lnTo>
                  <a:lnTo>
                    <a:pt x="80" y="31"/>
                  </a:lnTo>
                  <a:lnTo>
                    <a:pt x="89" y="18"/>
                  </a:lnTo>
                  <a:lnTo>
                    <a:pt x="97" y="7"/>
                  </a:lnTo>
                  <a:lnTo>
                    <a:pt x="98" y="5"/>
                  </a:lnTo>
                  <a:lnTo>
                    <a:pt x="100" y="3"/>
                  </a:lnTo>
                  <a:lnTo>
                    <a:pt x="102" y="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44"/>
            <p:cNvSpPr>
              <a:spLocks/>
            </p:cNvSpPr>
            <p:nvPr/>
          </p:nvSpPr>
          <p:spPr bwMode="auto">
            <a:xfrm>
              <a:off x="7613547" y="1920575"/>
              <a:ext cx="46038" cy="50800"/>
            </a:xfrm>
            <a:custGeom>
              <a:avLst/>
              <a:gdLst>
                <a:gd name="T0" fmla="*/ 29 w 29"/>
                <a:gd name="T1" fmla="*/ 0 h 32"/>
                <a:gd name="T2" fmla="*/ 21 w 29"/>
                <a:gd name="T3" fmla="*/ 14 h 32"/>
                <a:gd name="T4" fmla="*/ 11 w 29"/>
                <a:gd name="T5" fmla="*/ 27 h 32"/>
                <a:gd name="T6" fmla="*/ 9 w 29"/>
                <a:gd name="T7" fmla="*/ 30 h 32"/>
                <a:gd name="T8" fmla="*/ 7 w 29"/>
                <a:gd name="T9" fmla="*/ 31 h 32"/>
                <a:gd name="T10" fmla="*/ 4 w 29"/>
                <a:gd name="T11" fmla="*/ 32 h 32"/>
                <a:gd name="T12" fmla="*/ 3 w 29"/>
                <a:gd name="T13" fmla="*/ 32 h 32"/>
                <a:gd name="T14" fmla="*/ 2 w 29"/>
                <a:gd name="T15" fmla="*/ 32 h 32"/>
                <a:gd name="T16" fmla="*/ 0 w 29"/>
                <a:gd name="T17" fmla="*/ 31 h 32"/>
                <a:gd name="T18" fmla="*/ 0 w 29"/>
                <a:gd name="T19" fmla="*/ 29 h 32"/>
                <a:gd name="T20" fmla="*/ 0 w 29"/>
                <a:gd name="T21" fmla="*/ 27 h 32"/>
                <a:gd name="T22" fmla="*/ 1 w 29"/>
                <a:gd name="T23" fmla="*/ 26 h 32"/>
                <a:gd name="T24" fmla="*/ 2 w 29"/>
                <a:gd name="T25" fmla="*/ 24 h 32"/>
                <a:gd name="T26" fmla="*/ 16 w 29"/>
                <a:gd name="T27" fmla="*/ 6 h 32"/>
                <a:gd name="T28" fmla="*/ 18 w 29"/>
                <a:gd name="T29" fmla="*/ 3 h 32"/>
                <a:gd name="T30" fmla="*/ 20 w 29"/>
                <a:gd name="T31" fmla="*/ 2 h 32"/>
                <a:gd name="T32" fmla="*/ 23 w 29"/>
                <a:gd name="T33" fmla="*/ 1 h 32"/>
                <a:gd name="T34" fmla="*/ 25 w 29"/>
                <a:gd name="T35" fmla="*/ 1 h 32"/>
                <a:gd name="T36" fmla="*/ 29 w 29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32">
                  <a:moveTo>
                    <a:pt x="29" y="0"/>
                  </a:moveTo>
                  <a:lnTo>
                    <a:pt x="21" y="14"/>
                  </a:lnTo>
                  <a:lnTo>
                    <a:pt x="11" y="27"/>
                  </a:lnTo>
                  <a:lnTo>
                    <a:pt x="9" y="30"/>
                  </a:lnTo>
                  <a:lnTo>
                    <a:pt x="7" y="31"/>
                  </a:lnTo>
                  <a:lnTo>
                    <a:pt x="4" y="32"/>
                  </a:lnTo>
                  <a:lnTo>
                    <a:pt x="3" y="32"/>
                  </a:lnTo>
                  <a:lnTo>
                    <a:pt x="2" y="32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2" y="24"/>
                  </a:lnTo>
                  <a:lnTo>
                    <a:pt x="16" y="6"/>
                  </a:lnTo>
                  <a:lnTo>
                    <a:pt x="18" y="3"/>
                  </a:lnTo>
                  <a:lnTo>
                    <a:pt x="20" y="2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45"/>
            <p:cNvSpPr>
              <a:spLocks/>
            </p:cNvSpPr>
            <p:nvPr/>
          </p:nvSpPr>
          <p:spPr bwMode="auto">
            <a:xfrm>
              <a:off x="7723084" y="1718962"/>
              <a:ext cx="22225" cy="23813"/>
            </a:xfrm>
            <a:custGeom>
              <a:avLst/>
              <a:gdLst>
                <a:gd name="T0" fmla="*/ 9 w 14"/>
                <a:gd name="T1" fmla="*/ 0 h 15"/>
                <a:gd name="T2" fmla="*/ 12 w 14"/>
                <a:gd name="T3" fmla="*/ 1 h 15"/>
                <a:gd name="T4" fmla="*/ 14 w 14"/>
                <a:gd name="T5" fmla="*/ 2 h 15"/>
                <a:gd name="T6" fmla="*/ 14 w 14"/>
                <a:gd name="T7" fmla="*/ 4 h 15"/>
                <a:gd name="T8" fmla="*/ 14 w 14"/>
                <a:gd name="T9" fmla="*/ 6 h 15"/>
                <a:gd name="T10" fmla="*/ 13 w 14"/>
                <a:gd name="T11" fmla="*/ 8 h 15"/>
                <a:gd name="T12" fmla="*/ 11 w 14"/>
                <a:gd name="T13" fmla="*/ 10 h 15"/>
                <a:gd name="T14" fmla="*/ 9 w 14"/>
                <a:gd name="T15" fmla="*/ 12 h 15"/>
                <a:gd name="T16" fmla="*/ 8 w 14"/>
                <a:gd name="T17" fmla="*/ 14 h 15"/>
                <a:gd name="T18" fmla="*/ 6 w 14"/>
                <a:gd name="T19" fmla="*/ 14 h 15"/>
                <a:gd name="T20" fmla="*/ 5 w 14"/>
                <a:gd name="T21" fmla="*/ 15 h 15"/>
                <a:gd name="T22" fmla="*/ 3 w 14"/>
                <a:gd name="T23" fmla="*/ 14 h 15"/>
                <a:gd name="T24" fmla="*/ 2 w 14"/>
                <a:gd name="T25" fmla="*/ 13 h 15"/>
                <a:gd name="T26" fmla="*/ 0 w 14"/>
                <a:gd name="T27" fmla="*/ 11 h 15"/>
                <a:gd name="T28" fmla="*/ 0 w 14"/>
                <a:gd name="T29" fmla="*/ 8 h 15"/>
                <a:gd name="T30" fmla="*/ 0 w 14"/>
                <a:gd name="T31" fmla="*/ 6 h 15"/>
                <a:gd name="T32" fmla="*/ 3 w 14"/>
                <a:gd name="T33" fmla="*/ 4 h 15"/>
                <a:gd name="T34" fmla="*/ 5 w 14"/>
                <a:gd name="T35" fmla="*/ 2 h 15"/>
                <a:gd name="T36" fmla="*/ 7 w 14"/>
                <a:gd name="T37" fmla="*/ 1 h 15"/>
                <a:gd name="T38" fmla="*/ 9 w 14"/>
                <a:gd name="T3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" h="15">
                  <a:moveTo>
                    <a:pt x="9" y="0"/>
                  </a:moveTo>
                  <a:lnTo>
                    <a:pt x="12" y="1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3" y="8"/>
                  </a:lnTo>
                  <a:lnTo>
                    <a:pt x="11" y="10"/>
                  </a:lnTo>
                  <a:lnTo>
                    <a:pt x="9" y="12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5" y="15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3" y="4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-3287" y="2859607"/>
            <a:ext cx="9134137" cy="2878213"/>
            <a:chOff x="9863" y="-20712"/>
            <a:chExt cx="9134137" cy="3916908"/>
          </a:xfrm>
        </p:grpSpPr>
        <p:pic>
          <p:nvPicPr>
            <p:cNvPr id="284" name="Picture 2" descr="C:\Users\kgu\Desktop\14798-NPTNGJ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04"/>
            <a:stretch/>
          </p:blipFill>
          <p:spPr bwMode="auto">
            <a:xfrm>
              <a:off x="9863" y="-20712"/>
              <a:ext cx="9134137" cy="1958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kgu\Desktop\14798-NPTNGJ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04"/>
            <a:stretch/>
          </p:blipFill>
          <p:spPr bwMode="auto">
            <a:xfrm>
              <a:off x="9863" y="1937742"/>
              <a:ext cx="9134137" cy="1958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2399233" y="985292"/>
            <a:ext cx="4357870" cy="4212833"/>
            <a:chOff x="2399233" y="1129308"/>
            <a:chExt cx="4357870" cy="4212833"/>
          </a:xfrm>
        </p:grpSpPr>
        <p:grpSp>
          <p:nvGrpSpPr>
            <p:cNvPr id="7" name="그룹 6"/>
            <p:cNvGrpSpPr/>
            <p:nvPr/>
          </p:nvGrpSpPr>
          <p:grpSpPr>
            <a:xfrm>
              <a:off x="3275856" y="1129308"/>
              <a:ext cx="2592288" cy="3600040"/>
              <a:chOff x="3275856" y="1129308"/>
              <a:chExt cx="2592288" cy="3600040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3367946" y="1489348"/>
                <a:ext cx="2408106" cy="3240000"/>
                <a:chOff x="755576" y="1624614"/>
                <a:chExt cx="2408106" cy="3240000"/>
              </a:xfrm>
            </p:grpSpPr>
            <p:grpSp>
              <p:nvGrpSpPr>
                <p:cNvPr id="2" name="그룹 1"/>
                <p:cNvGrpSpPr/>
                <p:nvPr/>
              </p:nvGrpSpPr>
              <p:grpSpPr>
                <a:xfrm>
                  <a:off x="755576" y="1624614"/>
                  <a:ext cx="2408106" cy="3240000"/>
                  <a:chOff x="755576" y="1624614"/>
                  <a:chExt cx="2408106" cy="3240000"/>
                </a:xfrm>
              </p:grpSpPr>
              <p:grpSp>
                <p:nvGrpSpPr>
                  <p:cNvPr id="24" name="그룹 23"/>
                  <p:cNvGrpSpPr/>
                  <p:nvPr/>
                </p:nvGrpSpPr>
                <p:grpSpPr>
                  <a:xfrm>
                    <a:off x="755576" y="1705372"/>
                    <a:ext cx="2232248" cy="3060340"/>
                    <a:chOff x="3455876" y="1561356"/>
                    <a:chExt cx="2232248" cy="3060340"/>
                  </a:xfrm>
                  <a:solidFill>
                    <a:schemeClr val="bg1"/>
                  </a:solidFill>
                </p:grpSpPr>
                <p:sp>
                  <p:nvSpPr>
                    <p:cNvPr id="25" name="사다리꼴 24"/>
                    <p:cNvSpPr/>
                    <p:nvPr/>
                  </p:nvSpPr>
                  <p:spPr>
                    <a:xfrm flipV="1">
                      <a:off x="3455876" y="1561356"/>
                      <a:ext cx="2232248" cy="2952328"/>
                    </a:xfrm>
                    <a:prstGeom prst="trapezoid">
                      <a:avLst>
                        <a:gd name="adj" fmla="val 1108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" name="타원 25"/>
                    <p:cNvSpPr/>
                    <p:nvPr/>
                  </p:nvSpPr>
                  <p:spPr>
                    <a:xfrm>
                      <a:off x="3707903" y="4405672"/>
                      <a:ext cx="1728192" cy="21602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pic>
                <p:nvPicPr>
                  <p:cNvPr id="2050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23730" b="75977" l="0" r="13281"/>
                            </a14:imgEffect>
                            <a14:imgEffect>
                              <a14:brightnessContrast bright="-13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1395" r="86805" b="24520"/>
                  <a:stretch/>
                </p:blipFill>
                <p:spPr bwMode="auto">
                  <a:xfrm>
                    <a:off x="1951412" y="1624614"/>
                    <a:ext cx="1212270" cy="3240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3" name="사다리꼴 2"/>
                <p:cNvSpPr/>
                <p:nvPr/>
              </p:nvSpPr>
              <p:spPr>
                <a:xfrm flipV="1">
                  <a:off x="808841" y="2424065"/>
                  <a:ext cx="2206600" cy="1656184"/>
                </a:xfrm>
                <a:prstGeom prst="trapezoid">
                  <a:avLst>
                    <a:gd name="adj" fmla="val 7847"/>
                  </a:avLst>
                </a:prstGeom>
                <a:solidFill>
                  <a:srgbClr val="A996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4"/>
              <p:cNvGrpSpPr/>
              <p:nvPr/>
            </p:nvGrpSpPr>
            <p:grpSpPr>
              <a:xfrm>
                <a:off x="3275856" y="1129308"/>
                <a:ext cx="2592288" cy="576064"/>
                <a:chOff x="3275856" y="1129308"/>
                <a:chExt cx="2592288" cy="576064"/>
              </a:xfrm>
            </p:grpSpPr>
            <p:sp>
              <p:nvSpPr>
                <p:cNvPr id="13" name="모서리가 둥근 직사각형 12"/>
                <p:cNvSpPr/>
                <p:nvPr/>
              </p:nvSpPr>
              <p:spPr>
                <a:xfrm>
                  <a:off x="3455875" y="1129308"/>
                  <a:ext cx="2232248" cy="504056"/>
                </a:xfrm>
                <a:prstGeom prst="roundRect">
                  <a:avLst>
                    <a:gd name="adj" fmla="val 962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3275856" y="1489348"/>
                  <a:ext cx="2592288" cy="216024"/>
                </a:xfrm>
                <a:prstGeom prst="roundRect">
                  <a:avLst>
                    <a:gd name="adj" fmla="val 962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" name="TextBox 7"/>
            <p:cNvSpPr txBox="1"/>
            <p:nvPr/>
          </p:nvSpPr>
          <p:spPr>
            <a:xfrm>
              <a:off x="2399233" y="2110487"/>
              <a:ext cx="4357870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solidFill>
                  <a:schemeClr val="accent2">
                    <a:lumMod val="50000"/>
                  </a:schemeClr>
                </a:solidFill>
                <a:latin typeface="210 시골밥상 B" panose="02020603020101020101" pitchFamily="18" charset="-127"/>
                <a:ea typeface="210 시골밥상 B" panose="02020603020101020101" pitchFamily="18" charset="-127"/>
              </a:endParaRPr>
            </a:p>
            <a:p>
              <a:pPr algn="ctr"/>
              <a:endParaRPr lang="en-US" altLang="ko-KR" sz="4800" dirty="0">
                <a:solidFill>
                  <a:schemeClr val="accent2">
                    <a:lumMod val="50000"/>
                  </a:schemeClr>
                </a:solidFill>
                <a:latin typeface="210 시골밥상 B" panose="02020603020101020101" pitchFamily="18" charset="-127"/>
                <a:ea typeface="210 시골밥상 B" panose="02020603020101020101" pitchFamily="18" charset="-127"/>
              </a:endParaRPr>
            </a:p>
            <a:p>
              <a:pPr algn="ctr"/>
              <a:endParaRPr lang="en-US" altLang="ko-KR" sz="4800" dirty="0">
                <a:solidFill>
                  <a:schemeClr val="accent2">
                    <a:lumMod val="50000"/>
                  </a:schemeClr>
                </a:solidFill>
                <a:latin typeface="210 시골밥상 B" panose="02020603020101020101" pitchFamily="18" charset="-127"/>
                <a:ea typeface="210 시골밥상 B" panose="02020603020101020101" pitchFamily="18" charset="-127"/>
              </a:endParaRPr>
            </a:p>
            <a:p>
              <a:pPr algn="ctr"/>
              <a:r>
                <a:rPr lang="en-US" altLang="ko-KR" sz="4800" dirty="0">
                  <a:solidFill>
                    <a:schemeClr val="accent2">
                      <a:lumMod val="50000"/>
                    </a:schemeClr>
                  </a:solidFill>
                  <a:latin typeface="210 시골밥상 B" panose="02020603020101020101" pitchFamily="18" charset="-127"/>
                  <a:ea typeface="210 시골밥상 B" panose="02020603020101020101" pitchFamily="18" charset="-127"/>
                </a:rPr>
                <a:t>(</a:t>
              </a:r>
              <a:r>
                <a:rPr lang="ko-KR" altLang="en-US" sz="4800" dirty="0">
                  <a:solidFill>
                    <a:schemeClr val="accent2">
                      <a:lumMod val="50000"/>
                    </a:schemeClr>
                  </a:solidFill>
                  <a:latin typeface="210 시골밥상 B" panose="02020603020101020101" pitchFamily="18" charset="-127"/>
                  <a:ea typeface="210 시골밥상 B" panose="02020603020101020101" pitchFamily="18" charset="-127"/>
                </a:rPr>
                <a:t>커피 무인 주문시스템</a:t>
              </a:r>
              <a:r>
                <a:rPr lang="en-US" altLang="ko-KR" sz="4800" dirty="0">
                  <a:solidFill>
                    <a:schemeClr val="accent2">
                      <a:lumMod val="50000"/>
                    </a:schemeClr>
                  </a:solidFill>
                  <a:latin typeface="210 시골밥상 B" panose="02020603020101020101" pitchFamily="18" charset="-127"/>
                  <a:ea typeface="210 시골밥상 B" panose="02020603020101020101" pitchFamily="18" charset="-127"/>
                </a:rPr>
                <a:t>)</a:t>
              </a:r>
              <a:endParaRPr lang="ko-KR" altLang="en-US" sz="4800" dirty="0">
                <a:solidFill>
                  <a:schemeClr val="accent2">
                    <a:lumMod val="50000"/>
                  </a:schemeClr>
                </a:solidFill>
                <a:latin typeface="210 시골밥상 B" panose="02020603020101020101" pitchFamily="18" charset="-127"/>
                <a:ea typeface="210 시골밥상 B" panose="020206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-108520" y="625252"/>
            <a:ext cx="1162050" cy="704850"/>
            <a:chOff x="1763688" y="566437"/>
            <a:chExt cx="1162050" cy="704850"/>
          </a:xfrm>
          <a:solidFill>
            <a:srgbClr val="A9967B"/>
          </a:solidFill>
        </p:grpSpPr>
        <p:sp>
          <p:nvSpPr>
            <p:cNvPr id="36" name="Freeform 27"/>
            <p:cNvSpPr>
              <a:spLocks/>
            </p:cNvSpPr>
            <p:nvPr/>
          </p:nvSpPr>
          <p:spPr bwMode="auto">
            <a:xfrm>
              <a:off x="1763688" y="566437"/>
              <a:ext cx="1162050" cy="704850"/>
            </a:xfrm>
            <a:custGeom>
              <a:avLst/>
              <a:gdLst>
                <a:gd name="T0" fmla="*/ 506 w 732"/>
                <a:gd name="T1" fmla="*/ 1 h 444"/>
                <a:gd name="T2" fmla="*/ 583 w 732"/>
                <a:gd name="T3" fmla="*/ 4 h 444"/>
                <a:gd name="T4" fmla="*/ 592 w 732"/>
                <a:gd name="T5" fmla="*/ 4 h 444"/>
                <a:gd name="T6" fmla="*/ 643 w 732"/>
                <a:gd name="T7" fmla="*/ 7 h 444"/>
                <a:gd name="T8" fmla="*/ 681 w 732"/>
                <a:gd name="T9" fmla="*/ 17 h 444"/>
                <a:gd name="T10" fmla="*/ 724 w 732"/>
                <a:gd name="T11" fmla="*/ 48 h 444"/>
                <a:gd name="T12" fmla="*/ 731 w 732"/>
                <a:gd name="T13" fmla="*/ 87 h 444"/>
                <a:gd name="T14" fmla="*/ 717 w 732"/>
                <a:gd name="T15" fmla="*/ 170 h 444"/>
                <a:gd name="T16" fmla="*/ 662 w 732"/>
                <a:gd name="T17" fmla="*/ 263 h 444"/>
                <a:gd name="T18" fmla="*/ 603 w 732"/>
                <a:gd name="T19" fmla="*/ 310 h 444"/>
                <a:gd name="T20" fmla="*/ 500 w 732"/>
                <a:gd name="T21" fmla="*/ 361 h 444"/>
                <a:gd name="T22" fmla="*/ 353 w 732"/>
                <a:gd name="T23" fmla="*/ 413 h 444"/>
                <a:gd name="T24" fmla="*/ 211 w 732"/>
                <a:gd name="T25" fmla="*/ 442 h 444"/>
                <a:gd name="T26" fmla="*/ 44 w 732"/>
                <a:gd name="T27" fmla="*/ 437 h 444"/>
                <a:gd name="T28" fmla="*/ 0 w 732"/>
                <a:gd name="T29" fmla="*/ 404 h 444"/>
                <a:gd name="T30" fmla="*/ 137 w 732"/>
                <a:gd name="T31" fmla="*/ 418 h 444"/>
                <a:gd name="T32" fmla="*/ 307 w 732"/>
                <a:gd name="T33" fmla="*/ 397 h 444"/>
                <a:gd name="T34" fmla="*/ 446 w 732"/>
                <a:gd name="T35" fmla="*/ 353 h 444"/>
                <a:gd name="T36" fmla="*/ 557 w 732"/>
                <a:gd name="T37" fmla="*/ 306 h 444"/>
                <a:gd name="T38" fmla="*/ 621 w 732"/>
                <a:gd name="T39" fmla="*/ 265 h 444"/>
                <a:gd name="T40" fmla="*/ 676 w 732"/>
                <a:gd name="T41" fmla="*/ 196 h 444"/>
                <a:gd name="T42" fmla="*/ 705 w 732"/>
                <a:gd name="T43" fmla="*/ 97 h 444"/>
                <a:gd name="T44" fmla="*/ 703 w 732"/>
                <a:gd name="T45" fmla="*/ 83 h 444"/>
                <a:gd name="T46" fmla="*/ 699 w 732"/>
                <a:gd name="T47" fmla="*/ 78 h 444"/>
                <a:gd name="T48" fmla="*/ 693 w 732"/>
                <a:gd name="T49" fmla="*/ 79 h 444"/>
                <a:gd name="T50" fmla="*/ 559 w 732"/>
                <a:gd name="T51" fmla="*/ 127 h 444"/>
                <a:gd name="T52" fmla="*/ 388 w 732"/>
                <a:gd name="T53" fmla="*/ 180 h 444"/>
                <a:gd name="T54" fmla="*/ 258 w 732"/>
                <a:gd name="T55" fmla="*/ 217 h 444"/>
                <a:gd name="T56" fmla="*/ 78 w 732"/>
                <a:gd name="T57" fmla="*/ 296 h 444"/>
                <a:gd name="T58" fmla="*/ 16 w 732"/>
                <a:gd name="T59" fmla="*/ 325 h 444"/>
                <a:gd name="T60" fmla="*/ 0 w 732"/>
                <a:gd name="T61" fmla="*/ 303 h 444"/>
                <a:gd name="T62" fmla="*/ 33 w 732"/>
                <a:gd name="T63" fmla="*/ 290 h 444"/>
                <a:gd name="T64" fmla="*/ 228 w 732"/>
                <a:gd name="T65" fmla="*/ 203 h 444"/>
                <a:gd name="T66" fmla="*/ 382 w 732"/>
                <a:gd name="T67" fmla="*/ 158 h 444"/>
                <a:gd name="T68" fmla="*/ 599 w 732"/>
                <a:gd name="T69" fmla="*/ 92 h 444"/>
                <a:gd name="T70" fmla="*/ 693 w 732"/>
                <a:gd name="T71" fmla="*/ 55 h 444"/>
                <a:gd name="T72" fmla="*/ 658 w 732"/>
                <a:gd name="T73" fmla="*/ 34 h 444"/>
                <a:gd name="T74" fmla="*/ 603 w 732"/>
                <a:gd name="T75" fmla="*/ 22 h 444"/>
                <a:gd name="T76" fmla="*/ 522 w 732"/>
                <a:gd name="T77" fmla="*/ 17 h 444"/>
                <a:gd name="T78" fmla="*/ 407 w 732"/>
                <a:gd name="T79" fmla="*/ 25 h 444"/>
                <a:gd name="T80" fmla="*/ 261 w 732"/>
                <a:gd name="T81" fmla="*/ 65 h 444"/>
                <a:gd name="T82" fmla="*/ 169 w 732"/>
                <a:gd name="T83" fmla="*/ 107 h 444"/>
                <a:gd name="T84" fmla="*/ 39 w 732"/>
                <a:gd name="T85" fmla="*/ 194 h 444"/>
                <a:gd name="T86" fmla="*/ 54 w 732"/>
                <a:gd name="T87" fmla="*/ 153 h 444"/>
                <a:gd name="T88" fmla="*/ 140 w 732"/>
                <a:gd name="T89" fmla="*/ 98 h 444"/>
                <a:gd name="T90" fmla="*/ 295 w 732"/>
                <a:gd name="T91" fmla="*/ 31 h 444"/>
                <a:gd name="T92" fmla="*/ 439 w 732"/>
                <a:gd name="T93" fmla="*/ 1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32" h="444">
                  <a:moveTo>
                    <a:pt x="467" y="0"/>
                  </a:moveTo>
                  <a:lnTo>
                    <a:pt x="489" y="0"/>
                  </a:lnTo>
                  <a:lnTo>
                    <a:pt x="506" y="1"/>
                  </a:lnTo>
                  <a:lnTo>
                    <a:pt x="535" y="2"/>
                  </a:lnTo>
                  <a:lnTo>
                    <a:pt x="560" y="2"/>
                  </a:lnTo>
                  <a:lnTo>
                    <a:pt x="583" y="4"/>
                  </a:lnTo>
                  <a:lnTo>
                    <a:pt x="588" y="4"/>
                  </a:lnTo>
                  <a:lnTo>
                    <a:pt x="590" y="4"/>
                  </a:lnTo>
                  <a:lnTo>
                    <a:pt x="592" y="4"/>
                  </a:lnTo>
                  <a:lnTo>
                    <a:pt x="611" y="0"/>
                  </a:lnTo>
                  <a:lnTo>
                    <a:pt x="627" y="2"/>
                  </a:lnTo>
                  <a:lnTo>
                    <a:pt x="643" y="7"/>
                  </a:lnTo>
                  <a:lnTo>
                    <a:pt x="646" y="7"/>
                  </a:lnTo>
                  <a:lnTo>
                    <a:pt x="664" y="10"/>
                  </a:lnTo>
                  <a:lnTo>
                    <a:pt x="681" y="17"/>
                  </a:lnTo>
                  <a:lnTo>
                    <a:pt x="697" y="26"/>
                  </a:lnTo>
                  <a:lnTo>
                    <a:pt x="712" y="38"/>
                  </a:lnTo>
                  <a:lnTo>
                    <a:pt x="724" y="48"/>
                  </a:lnTo>
                  <a:lnTo>
                    <a:pt x="730" y="60"/>
                  </a:lnTo>
                  <a:lnTo>
                    <a:pt x="732" y="72"/>
                  </a:lnTo>
                  <a:lnTo>
                    <a:pt x="731" y="87"/>
                  </a:lnTo>
                  <a:lnTo>
                    <a:pt x="729" y="98"/>
                  </a:lnTo>
                  <a:lnTo>
                    <a:pt x="725" y="135"/>
                  </a:lnTo>
                  <a:lnTo>
                    <a:pt x="717" y="170"/>
                  </a:lnTo>
                  <a:lnTo>
                    <a:pt x="703" y="203"/>
                  </a:lnTo>
                  <a:lnTo>
                    <a:pt x="685" y="234"/>
                  </a:lnTo>
                  <a:lnTo>
                    <a:pt x="662" y="263"/>
                  </a:lnTo>
                  <a:lnTo>
                    <a:pt x="645" y="281"/>
                  </a:lnTo>
                  <a:lnTo>
                    <a:pt x="624" y="297"/>
                  </a:lnTo>
                  <a:lnTo>
                    <a:pt x="603" y="310"/>
                  </a:lnTo>
                  <a:lnTo>
                    <a:pt x="569" y="330"/>
                  </a:lnTo>
                  <a:lnTo>
                    <a:pt x="535" y="347"/>
                  </a:lnTo>
                  <a:lnTo>
                    <a:pt x="500" y="361"/>
                  </a:lnTo>
                  <a:lnTo>
                    <a:pt x="451" y="380"/>
                  </a:lnTo>
                  <a:lnTo>
                    <a:pt x="403" y="399"/>
                  </a:lnTo>
                  <a:lnTo>
                    <a:pt x="353" y="413"/>
                  </a:lnTo>
                  <a:lnTo>
                    <a:pt x="306" y="425"/>
                  </a:lnTo>
                  <a:lnTo>
                    <a:pt x="259" y="434"/>
                  </a:lnTo>
                  <a:lnTo>
                    <a:pt x="211" y="442"/>
                  </a:lnTo>
                  <a:lnTo>
                    <a:pt x="152" y="444"/>
                  </a:lnTo>
                  <a:lnTo>
                    <a:pt x="86" y="441"/>
                  </a:lnTo>
                  <a:lnTo>
                    <a:pt x="44" y="437"/>
                  </a:lnTo>
                  <a:lnTo>
                    <a:pt x="2" y="430"/>
                  </a:lnTo>
                  <a:lnTo>
                    <a:pt x="0" y="430"/>
                  </a:lnTo>
                  <a:lnTo>
                    <a:pt x="0" y="404"/>
                  </a:lnTo>
                  <a:lnTo>
                    <a:pt x="30" y="410"/>
                  </a:lnTo>
                  <a:lnTo>
                    <a:pt x="77" y="414"/>
                  </a:lnTo>
                  <a:lnTo>
                    <a:pt x="137" y="418"/>
                  </a:lnTo>
                  <a:lnTo>
                    <a:pt x="205" y="414"/>
                  </a:lnTo>
                  <a:lnTo>
                    <a:pt x="257" y="407"/>
                  </a:lnTo>
                  <a:lnTo>
                    <a:pt x="307" y="397"/>
                  </a:lnTo>
                  <a:lnTo>
                    <a:pt x="357" y="384"/>
                  </a:lnTo>
                  <a:lnTo>
                    <a:pt x="402" y="370"/>
                  </a:lnTo>
                  <a:lnTo>
                    <a:pt x="446" y="353"/>
                  </a:lnTo>
                  <a:lnTo>
                    <a:pt x="491" y="335"/>
                  </a:lnTo>
                  <a:lnTo>
                    <a:pt x="525" y="322"/>
                  </a:lnTo>
                  <a:lnTo>
                    <a:pt x="557" y="306"/>
                  </a:lnTo>
                  <a:lnTo>
                    <a:pt x="588" y="287"/>
                  </a:lnTo>
                  <a:lnTo>
                    <a:pt x="605" y="277"/>
                  </a:lnTo>
                  <a:lnTo>
                    <a:pt x="621" y="265"/>
                  </a:lnTo>
                  <a:lnTo>
                    <a:pt x="635" y="252"/>
                  </a:lnTo>
                  <a:lnTo>
                    <a:pt x="658" y="226"/>
                  </a:lnTo>
                  <a:lnTo>
                    <a:pt x="676" y="196"/>
                  </a:lnTo>
                  <a:lnTo>
                    <a:pt x="689" y="165"/>
                  </a:lnTo>
                  <a:lnTo>
                    <a:pt x="699" y="132"/>
                  </a:lnTo>
                  <a:lnTo>
                    <a:pt x="705" y="97"/>
                  </a:lnTo>
                  <a:lnTo>
                    <a:pt x="705" y="93"/>
                  </a:lnTo>
                  <a:lnTo>
                    <a:pt x="705" y="88"/>
                  </a:lnTo>
                  <a:lnTo>
                    <a:pt x="703" y="83"/>
                  </a:lnTo>
                  <a:lnTo>
                    <a:pt x="702" y="81"/>
                  </a:lnTo>
                  <a:lnTo>
                    <a:pt x="701" y="79"/>
                  </a:lnTo>
                  <a:lnTo>
                    <a:pt x="699" y="78"/>
                  </a:lnTo>
                  <a:lnTo>
                    <a:pt x="697" y="78"/>
                  </a:lnTo>
                  <a:lnTo>
                    <a:pt x="695" y="78"/>
                  </a:lnTo>
                  <a:lnTo>
                    <a:pt x="693" y="79"/>
                  </a:lnTo>
                  <a:lnTo>
                    <a:pt x="649" y="97"/>
                  </a:lnTo>
                  <a:lnTo>
                    <a:pt x="605" y="113"/>
                  </a:lnTo>
                  <a:lnTo>
                    <a:pt x="559" y="127"/>
                  </a:lnTo>
                  <a:lnTo>
                    <a:pt x="502" y="143"/>
                  </a:lnTo>
                  <a:lnTo>
                    <a:pt x="444" y="160"/>
                  </a:lnTo>
                  <a:lnTo>
                    <a:pt x="388" y="180"/>
                  </a:lnTo>
                  <a:lnTo>
                    <a:pt x="339" y="196"/>
                  </a:lnTo>
                  <a:lnTo>
                    <a:pt x="288" y="210"/>
                  </a:lnTo>
                  <a:lnTo>
                    <a:pt x="258" y="217"/>
                  </a:lnTo>
                  <a:lnTo>
                    <a:pt x="227" y="228"/>
                  </a:lnTo>
                  <a:lnTo>
                    <a:pt x="152" y="261"/>
                  </a:lnTo>
                  <a:lnTo>
                    <a:pt x="78" y="296"/>
                  </a:lnTo>
                  <a:lnTo>
                    <a:pt x="58" y="307"/>
                  </a:lnTo>
                  <a:lnTo>
                    <a:pt x="38" y="316"/>
                  </a:lnTo>
                  <a:lnTo>
                    <a:pt x="16" y="325"/>
                  </a:lnTo>
                  <a:lnTo>
                    <a:pt x="7" y="327"/>
                  </a:lnTo>
                  <a:lnTo>
                    <a:pt x="0" y="329"/>
                  </a:lnTo>
                  <a:lnTo>
                    <a:pt x="0" y="303"/>
                  </a:lnTo>
                  <a:lnTo>
                    <a:pt x="10" y="300"/>
                  </a:lnTo>
                  <a:lnTo>
                    <a:pt x="22" y="296"/>
                  </a:lnTo>
                  <a:lnTo>
                    <a:pt x="33" y="290"/>
                  </a:lnTo>
                  <a:lnTo>
                    <a:pt x="106" y="255"/>
                  </a:lnTo>
                  <a:lnTo>
                    <a:pt x="181" y="222"/>
                  </a:lnTo>
                  <a:lnTo>
                    <a:pt x="228" y="203"/>
                  </a:lnTo>
                  <a:lnTo>
                    <a:pt x="277" y="188"/>
                  </a:lnTo>
                  <a:lnTo>
                    <a:pt x="330" y="175"/>
                  </a:lnTo>
                  <a:lnTo>
                    <a:pt x="382" y="158"/>
                  </a:lnTo>
                  <a:lnTo>
                    <a:pt x="454" y="133"/>
                  </a:lnTo>
                  <a:lnTo>
                    <a:pt x="527" y="113"/>
                  </a:lnTo>
                  <a:lnTo>
                    <a:pt x="599" y="92"/>
                  </a:lnTo>
                  <a:lnTo>
                    <a:pt x="670" y="67"/>
                  </a:lnTo>
                  <a:lnTo>
                    <a:pt x="681" y="63"/>
                  </a:lnTo>
                  <a:lnTo>
                    <a:pt x="693" y="55"/>
                  </a:lnTo>
                  <a:lnTo>
                    <a:pt x="682" y="45"/>
                  </a:lnTo>
                  <a:lnTo>
                    <a:pt x="671" y="38"/>
                  </a:lnTo>
                  <a:lnTo>
                    <a:pt x="658" y="34"/>
                  </a:lnTo>
                  <a:lnTo>
                    <a:pt x="637" y="30"/>
                  </a:lnTo>
                  <a:lnTo>
                    <a:pt x="616" y="25"/>
                  </a:lnTo>
                  <a:lnTo>
                    <a:pt x="603" y="22"/>
                  </a:lnTo>
                  <a:lnTo>
                    <a:pt x="589" y="19"/>
                  </a:lnTo>
                  <a:lnTo>
                    <a:pt x="576" y="17"/>
                  </a:lnTo>
                  <a:lnTo>
                    <a:pt x="522" y="17"/>
                  </a:lnTo>
                  <a:lnTo>
                    <a:pt x="489" y="17"/>
                  </a:lnTo>
                  <a:lnTo>
                    <a:pt x="457" y="19"/>
                  </a:lnTo>
                  <a:lnTo>
                    <a:pt x="407" y="25"/>
                  </a:lnTo>
                  <a:lnTo>
                    <a:pt x="357" y="35"/>
                  </a:lnTo>
                  <a:lnTo>
                    <a:pt x="309" y="48"/>
                  </a:lnTo>
                  <a:lnTo>
                    <a:pt x="261" y="65"/>
                  </a:lnTo>
                  <a:lnTo>
                    <a:pt x="239" y="74"/>
                  </a:lnTo>
                  <a:lnTo>
                    <a:pt x="217" y="85"/>
                  </a:lnTo>
                  <a:lnTo>
                    <a:pt x="169" y="107"/>
                  </a:lnTo>
                  <a:lnTo>
                    <a:pt x="123" y="132"/>
                  </a:lnTo>
                  <a:lnTo>
                    <a:pt x="80" y="161"/>
                  </a:lnTo>
                  <a:lnTo>
                    <a:pt x="39" y="194"/>
                  </a:lnTo>
                  <a:lnTo>
                    <a:pt x="0" y="228"/>
                  </a:lnTo>
                  <a:lnTo>
                    <a:pt x="0" y="198"/>
                  </a:lnTo>
                  <a:lnTo>
                    <a:pt x="54" y="153"/>
                  </a:lnTo>
                  <a:lnTo>
                    <a:pt x="81" y="133"/>
                  </a:lnTo>
                  <a:lnTo>
                    <a:pt x="110" y="114"/>
                  </a:lnTo>
                  <a:lnTo>
                    <a:pt x="140" y="98"/>
                  </a:lnTo>
                  <a:lnTo>
                    <a:pt x="190" y="73"/>
                  </a:lnTo>
                  <a:lnTo>
                    <a:pt x="242" y="50"/>
                  </a:lnTo>
                  <a:lnTo>
                    <a:pt x="295" y="31"/>
                  </a:lnTo>
                  <a:lnTo>
                    <a:pt x="342" y="18"/>
                  </a:lnTo>
                  <a:lnTo>
                    <a:pt x="390" y="8"/>
                  </a:lnTo>
                  <a:lnTo>
                    <a:pt x="439" y="1"/>
                  </a:lnTo>
                  <a:lnTo>
                    <a:pt x="4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8"/>
            <p:cNvSpPr>
              <a:spLocks/>
            </p:cNvSpPr>
            <p:nvPr/>
          </p:nvSpPr>
          <p:spPr bwMode="auto">
            <a:xfrm>
              <a:off x="1962126" y="807737"/>
              <a:ext cx="757238" cy="338138"/>
            </a:xfrm>
            <a:custGeom>
              <a:avLst/>
              <a:gdLst>
                <a:gd name="T0" fmla="*/ 466 w 477"/>
                <a:gd name="T1" fmla="*/ 0 h 213"/>
                <a:gd name="T2" fmla="*/ 468 w 477"/>
                <a:gd name="T3" fmla="*/ 0 h 213"/>
                <a:gd name="T4" fmla="*/ 471 w 477"/>
                <a:gd name="T5" fmla="*/ 1 h 213"/>
                <a:gd name="T6" fmla="*/ 473 w 477"/>
                <a:gd name="T7" fmla="*/ 2 h 213"/>
                <a:gd name="T8" fmla="*/ 475 w 477"/>
                <a:gd name="T9" fmla="*/ 3 h 213"/>
                <a:gd name="T10" fmla="*/ 476 w 477"/>
                <a:gd name="T11" fmla="*/ 4 h 213"/>
                <a:gd name="T12" fmla="*/ 477 w 477"/>
                <a:gd name="T13" fmla="*/ 7 h 213"/>
                <a:gd name="T14" fmla="*/ 477 w 477"/>
                <a:gd name="T15" fmla="*/ 9 h 213"/>
                <a:gd name="T16" fmla="*/ 475 w 477"/>
                <a:gd name="T17" fmla="*/ 10 h 213"/>
                <a:gd name="T18" fmla="*/ 474 w 477"/>
                <a:gd name="T19" fmla="*/ 12 h 213"/>
                <a:gd name="T20" fmla="*/ 472 w 477"/>
                <a:gd name="T21" fmla="*/ 13 h 213"/>
                <a:gd name="T22" fmla="*/ 440 w 477"/>
                <a:gd name="T23" fmla="*/ 30 h 213"/>
                <a:gd name="T24" fmla="*/ 407 w 477"/>
                <a:gd name="T25" fmla="*/ 46 h 213"/>
                <a:gd name="T26" fmla="*/ 335 w 477"/>
                <a:gd name="T27" fmla="*/ 80 h 213"/>
                <a:gd name="T28" fmla="*/ 261 w 477"/>
                <a:gd name="T29" fmla="*/ 112 h 213"/>
                <a:gd name="T30" fmla="*/ 186 w 477"/>
                <a:gd name="T31" fmla="*/ 143 h 213"/>
                <a:gd name="T32" fmla="*/ 142 w 477"/>
                <a:gd name="T33" fmla="*/ 160 h 213"/>
                <a:gd name="T34" fmla="*/ 98 w 477"/>
                <a:gd name="T35" fmla="*/ 181 h 213"/>
                <a:gd name="T36" fmla="*/ 72 w 477"/>
                <a:gd name="T37" fmla="*/ 193 h 213"/>
                <a:gd name="T38" fmla="*/ 45 w 477"/>
                <a:gd name="T39" fmla="*/ 202 h 213"/>
                <a:gd name="T40" fmla="*/ 18 w 477"/>
                <a:gd name="T41" fmla="*/ 211 h 213"/>
                <a:gd name="T42" fmla="*/ 14 w 477"/>
                <a:gd name="T43" fmla="*/ 213 h 213"/>
                <a:gd name="T44" fmla="*/ 10 w 477"/>
                <a:gd name="T45" fmla="*/ 213 h 213"/>
                <a:gd name="T46" fmla="*/ 7 w 477"/>
                <a:gd name="T47" fmla="*/ 213 h 213"/>
                <a:gd name="T48" fmla="*/ 4 w 477"/>
                <a:gd name="T49" fmla="*/ 211 h 213"/>
                <a:gd name="T50" fmla="*/ 2 w 477"/>
                <a:gd name="T51" fmla="*/ 209 h 213"/>
                <a:gd name="T52" fmla="*/ 1 w 477"/>
                <a:gd name="T53" fmla="*/ 207 h 213"/>
                <a:gd name="T54" fmla="*/ 0 w 477"/>
                <a:gd name="T55" fmla="*/ 204 h 213"/>
                <a:gd name="T56" fmla="*/ 1 w 477"/>
                <a:gd name="T57" fmla="*/ 200 h 213"/>
                <a:gd name="T58" fmla="*/ 2 w 477"/>
                <a:gd name="T59" fmla="*/ 197 h 213"/>
                <a:gd name="T60" fmla="*/ 5 w 477"/>
                <a:gd name="T61" fmla="*/ 195 h 213"/>
                <a:gd name="T62" fmla="*/ 10 w 477"/>
                <a:gd name="T63" fmla="*/ 193 h 213"/>
                <a:gd name="T64" fmla="*/ 54 w 477"/>
                <a:gd name="T65" fmla="*/ 176 h 213"/>
                <a:gd name="T66" fmla="*/ 80 w 477"/>
                <a:gd name="T67" fmla="*/ 165 h 213"/>
                <a:gd name="T68" fmla="*/ 107 w 477"/>
                <a:gd name="T69" fmla="*/ 153 h 213"/>
                <a:gd name="T70" fmla="*/ 137 w 477"/>
                <a:gd name="T71" fmla="*/ 139 h 213"/>
                <a:gd name="T72" fmla="*/ 168 w 477"/>
                <a:gd name="T73" fmla="*/ 128 h 213"/>
                <a:gd name="T74" fmla="*/ 199 w 477"/>
                <a:gd name="T75" fmla="*/ 115 h 213"/>
                <a:gd name="T76" fmla="*/ 267 w 477"/>
                <a:gd name="T77" fmla="*/ 87 h 213"/>
                <a:gd name="T78" fmla="*/ 334 w 477"/>
                <a:gd name="T79" fmla="*/ 59 h 213"/>
                <a:gd name="T80" fmla="*/ 400 w 477"/>
                <a:gd name="T81" fmla="*/ 29 h 213"/>
                <a:gd name="T82" fmla="*/ 427 w 477"/>
                <a:gd name="T83" fmla="*/ 15 h 213"/>
                <a:gd name="T84" fmla="*/ 454 w 477"/>
                <a:gd name="T85" fmla="*/ 3 h 213"/>
                <a:gd name="T86" fmla="*/ 458 w 477"/>
                <a:gd name="T87" fmla="*/ 1 h 213"/>
                <a:gd name="T88" fmla="*/ 461 w 477"/>
                <a:gd name="T89" fmla="*/ 0 h 213"/>
                <a:gd name="T90" fmla="*/ 466 w 477"/>
                <a:gd name="T9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7" h="213">
                  <a:moveTo>
                    <a:pt x="466" y="0"/>
                  </a:moveTo>
                  <a:lnTo>
                    <a:pt x="468" y="0"/>
                  </a:lnTo>
                  <a:lnTo>
                    <a:pt x="471" y="1"/>
                  </a:lnTo>
                  <a:lnTo>
                    <a:pt x="473" y="2"/>
                  </a:lnTo>
                  <a:lnTo>
                    <a:pt x="475" y="3"/>
                  </a:lnTo>
                  <a:lnTo>
                    <a:pt x="476" y="4"/>
                  </a:lnTo>
                  <a:lnTo>
                    <a:pt x="477" y="7"/>
                  </a:lnTo>
                  <a:lnTo>
                    <a:pt x="477" y="9"/>
                  </a:lnTo>
                  <a:lnTo>
                    <a:pt x="475" y="10"/>
                  </a:lnTo>
                  <a:lnTo>
                    <a:pt x="474" y="12"/>
                  </a:lnTo>
                  <a:lnTo>
                    <a:pt x="472" y="13"/>
                  </a:lnTo>
                  <a:lnTo>
                    <a:pt x="440" y="30"/>
                  </a:lnTo>
                  <a:lnTo>
                    <a:pt x="407" y="46"/>
                  </a:lnTo>
                  <a:lnTo>
                    <a:pt x="335" y="80"/>
                  </a:lnTo>
                  <a:lnTo>
                    <a:pt x="261" y="112"/>
                  </a:lnTo>
                  <a:lnTo>
                    <a:pt x="186" y="143"/>
                  </a:lnTo>
                  <a:lnTo>
                    <a:pt x="142" y="160"/>
                  </a:lnTo>
                  <a:lnTo>
                    <a:pt x="98" y="181"/>
                  </a:lnTo>
                  <a:lnTo>
                    <a:pt x="72" y="193"/>
                  </a:lnTo>
                  <a:lnTo>
                    <a:pt x="45" y="202"/>
                  </a:lnTo>
                  <a:lnTo>
                    <a:pt x="18" y="211"/>
                  </a:lnTo>
                  <a:lnTo>
                    <a:pt x="14" y="213"/>
                  </a:lnTo>
                  <a:lnTo>
                    <a:pt x="10" y="213"/>
                  </a:lnTo>
                  <a:lnTo>
                    <a:pt x="7" y="213"/>
                  </a:lnTo>
                  <a:lnTo>
                    <a:pt x="4" y="211"/>
                  </a:lnTo>
                  <a:lnTo>
                    <a:pt x="2" y="209"/>
                  </a:lnTo>
                  <a:lnTo>
                    <a:pt x="1" y="207"/>
                  </a:lnTo>
                  <a:lnTo>
                    <a:pt x="0" y="204"/>
                  </a:lnTo>
                  <a:lnTo>
                    <a:pt x="1" y="200"/>
                  </a:lnTo>
                  <a:lnTo>
                    <a:pt x="2" y="197"/>
                  </a:lnTo>
                  <a:lnTo>
                    <a:pt x="5" y="195"/>
                  </a:lnTo>
                  <a:lnTo>
                    <a:pt x="10" y="193"/>
                  </a:lnTo>
                  <a:lnTo>
                    <a:pt x="54" y="176"/>
                  </a:lnTo>
                  <a:lnTo>
                    <a:pt x="80" y="165"/>
                  </a:lnTo>
                  <a:lnTo>
                    <a:pt x="107" y="153"/>
                  </a:lnTo>
                  <a:lnTo>
                    <a:pt x="137" y="139"/>
                  </a:lnTo>
                  <a:lnTo>
                    <a:pt x="168" y="128"/>
                  </a:lnTo>
                  <a:lnTo>
                    <a:pt x="199" y="115"/>
                  </a:lnTo>
                  <a:lnTo>
                    <a:pt x="267" y="87"/>
                  </a:lnTo>
                  <a:lnTo>
                    <a:pt x="334" y="59"/>
                  </a:lnTo>
                  <a:lnTo>
                    <a:pt x="400" y="29"/>
                  </a:lnTo>
                  <a:lnTo>
                    <a:pt x="427" y="15"/>
                  </a:lnTo>
                  <a:lnTo>
                    <a:pt x="454" y="3"/>
                  </a:lnTo>
                  <a:lnTo>
                    <a:pt x="458" y="1"/>
                  </a:lnTo>
                  <a:lnTo>
                    <a:pt x="461" y="0"/>
                  </a:lnTo>
                  <a:lnTo>
                    <a:pt x="4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9"/>
            <p:cNvSpPr>
              <a:spLocks/>
            </p:cNvSpPr>
            <p:nvPr/>
          </p:nvSpPr>
          <p:spPr bwMode="auto">
            <a:xfrm>
              <a:off x="2233588" y="1074437"/>
              <a:ext cx="112713" cy="53975"/>
            </a:xfrm>
            <a:custGeom>
              <a:avLst/>
              <a:gdLst>
                <a:gd name="T0" fmla="*/ 53 w 71"/>
                <a:gd name="T1" fmla="*/ 0 h 34"/>
                <a:gd name="T2" fmla="*/ 59 w 71"/>
                <a:gd name="T3" fmla="*/ 1 h 34"/>
                <a:gd name="T4" fmla="*/ 63 w 71"/>
                <a:gd name="T5" fmla="*/ 2 h 34"/>
                <a:gd name="T6" fmla="*/ 65 w 71"/>
                <a:gd name="T7" fmla="*/ 3 h 34"/>
                <a:gd name="T8" fmla="*/ 67 w 71"/>
                <a:gd name="T9" fmla="*/ 4 h 34"/>
                <a:gd name="T10" fmla="*/ 69 w 71"/>
                <a:gd name="T11" fmla="*/ 5 h 34"/>
                <a:gd name="T12" fmla="*/ 70 w 71"/>
                <a:gd name="T13" fmla="*/ 7 h 34"/>
                <a:gd name="T14" fmla="*/ 71 w 71"/>
                <a:gd name="T15" fmla="*/ 9 h 34"/>
                <a:gd name="T16" fmla="*/ 70 w 71"/>
                <a:gd name="T17" fmla="*/ 11 h 34"/>
                <a:gd name="T18" fmla="*/ 69 w 71"/>
                <a:gd name="T19" fmla="*/ 12 h 34"/>
                <a:gd name="T20" fmla="*/ 67 w 71"/>
                <a:gd name="T21" fmla="*/ 13 h 34"/>
                <a:gd name="T22" fmla="*/ 65 w 71"/>
                <a:gd name="T23" fmla="*/ 13 h 34"/>
                <a:gd name="T24" fmla="*/ 63 w 71"/>
                <a:gd name="T25" fmla="*/ 14 h 34"/>
                <a:gd name="T26" fmla="*/ 53 w 71"/>
                <a:gd name="T27" fmla="*/ 17 h 34"/>
                <a:gd name="T28" fmla="*/ 44 w 71"/>
                <a:gd name="T29" fmla="*/ 21 h 34"/>
                <a:gd name="T30" fmla="*/ 36 w 71"/>
                <a:gd name="T31" fmla="*/ 27 h 34"/>
                <a:gd name="T32" fmla="*/ 24 w 71"/>
                <a:gd name="T33" fmla="*/ 32 h 34"/>
                <a:gd name="T34" fmla="*/ 12 w 71"/>
                <a:gd name="T35" fmla="*/ 34 h 34"/>
                <a:gd name="T36" fmla="*/ 5 w 71"/>
                <a:gd name="T37" fmla="*/ 34 h 34"/>
                <a:gd name="T38" fmla="*/ 3 w 71"/>
                <a:gd name="T39" fmla="*/ 33 h 34"/>
                <a:gd name="T40" fmla="*/ 2 w 71"/>
                <a:gd name="T41" fmla="*/ 32 h 34"/>
                <a:gd name="T42" fmla="*/ 0 w 71"/>
                <a:gd name="T43" fmla="*/ 31 h 34"/>
                <a:gd name="T44" fmla="*/ 0 w 71"/>
                <a:gd name="T45" fmla="*/ 28 h 34"/>
                <a:gd name="T46" fmla="*/ 0 w 71"/>
                <a:gd name="T47" fmla="*/ 26 h 34"/>
                <a:gd name="T48" fmla="*/ 1 w 71"/>
                <a:gd name="T49" fmla="*/ 24 h 34"/>
                <a:gd name="T50" fmla="*/ 3 w 71"/>
                <a:gd name="T51" fmla="*/ 22 h 34"/>
                <a:gd name="T52" fmla="*/ 49 w 71"/>
                <a:gd name="T53" fmla="*/ 1 h 34"/>
                <a:gd name="T54" fmla="*/ 51 w 71"/>
                <a:gd name="T55" fmla="*/ 1 h 34"/>
                <a:gd name="T56" fmla="*/ 53 w 71"/>
                <a:gd name="T5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34">
                  <a:moveTo>
                    <a:pt x="53" y="0"/>
                  </a:moveTo>
                  <a:lnTo>
                    <a:pt x="59" y="1"/>
                  </a:lnTo>
                  <a:lnTo>
                    <a:pt x="63" y="2"/>
                  </a:lnTo>
                  <a:lnTo>
                    <a:pt x="65" y="3"/>
                  </a:lnTo>
                  <a:lnTo>
                    <a:pt x="67" y="4"/>
                  </a:lnTo>
                  <a:lnTo>
                    <a:pt x="69" y="5"/>
                  </a:lnTo>
                  <a:lnTo>
                    <a:pt x="70" y="7"/>
                  </a:lnTo>
                  <a:lnTo>
                    <a:pt x="71" y="9"/>
                  </a:lnTo>
                  <a:lnTo>
                    <a:pt x="70" y="11"/>
                  </a:lnTo>
                  <a:lnTo>
                    <a:pt x="69" y="12"/>
                  </a:lnTo>
                  <a:lnTo>
                    <a:pt x="67" y="13"/>
                  </a:lnTo>
                  <a:lnTo>
                    <a:pt x="65" y="13"/>
                  </a:lnTo>
                  <a:lnTo>
                    <a:pt x="63" y="14"/>
                  </a:lnTo>
                  <a:lnTo>
                    <a:pt x="53" y="17"/>
                  </a:lnTo>
                  <a:lnTo>
                    <a:pt x="44" y="21"/>
                  </a:lnTo>
                  <a:lnTo>
                    <a:pt x="36" y="27"/>
                  </a:lnTo>
                  <a:lnTo>
                    <a:pt x="24" y="32"/>
                  </a:lnTo>
                  <a:lnTo>
                    <a:pt x="12" y="34"/>
                  </a:lnTo>
                  <a:lnTo>
                    <a:pt x="5" y="34"/>
                  </a:lnTo>
                  <a:lnTo>
                    <a:pt x="3" y="33"/>
                  </a:lnTo>
                  <a:lnTo>
                    <a:pt x="2" y="32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49" y="1"/>
                  </a:lnTo>
                  <a:lnTo>
                    <a:pt x="51" y="1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0"/>
            <p:cNvSpPr>
              <a:spLocks/>
            </p:cNvSpPr>
            <p:nvPr/>
          </p:nvSpPr>
          <p:spPr bwMode="auto">
            <a:xfrm>
              <a:off x="2522513" y="1010937"/>
              <a:ext cx="82550" cy="47625"/>
            </a:xfrm>
            <a:custGeom>
              <a:avLst/>
              <a:gdLst>
                <a:gd name="T0" fmla="*/ 40 w 52"/>
                <a:gd name="T1" fmla="*/ 0 h 30"/>
                <a:gd name="T2" fmla="*/ 45 w 52"/>
                <a:gd name="T3" fmla="*/ 0 h 30"/>
                <a:gd name="T4" fmla="*/ 48 w 52"/>
                <a:gd name="T5" fmla="*/ 1 h 30"/>
                <a:gd name="T6" fmla="*/ 49 w 52"/>
                <a:gd name="T7" fmla="*/ 2 h 30"/>
                <a:gd name="T8" fmla="*/ 51 w 52"/>
                <a:gd name="T9" fmla="*/ 3 h 30"/>
                <a:gd name="T10" fmla="*/ 52 w 52"/>
                <a:gd name="T11" fmla="*/ 5 h 30"/>
                <a:gd name="T12" fmla="*/ 52 w 52"/>
                <a:gd name="T13" fmla="*/ 7 h 30"/>
                <a:gd name="T14" fmla="*/ 51 w 52"/>
                <a:gd name="T15" fmla="*/ 9 h 30"/>
                <a:gd name="T16" fmla="*/ 50 w 52"/>
                <a:gd name="T17" fmla="*/ 10 h 30"/>
                <a:gd name="T18" fmla="*/ 48 w 52"/>
                <a:gd name="T19" fmla="*/ 11 h 30"/>
                <a:gd name="T20" fmla="*/ 24 w 52"/>
                <a:gd name="T21" fmla="*/ 26 h 30"/>
                <a:gd name="T22" fmla="*/ 20 w 52"/>
                <a:gd name="T23" fmla="*/ 28 h 30"/>
                <a:gd name="T24" fmla="*/ 15 w 52"/>
                <a:gd name="T25" fmla="*/ 29 h 30"/>
                <a:gd name="T26" fmla="*/ 11 w 52"/>
                <a:gd name="T27" fmla="*/ 30 h 30"/>
                <a:gd name="T28" fmla="*/ 8 w 52"/>
                <a:gd name="T29" fmla="*/ 30 h 30"/>
                <a:gd name="T30" fmla="*/ 7 w 52"/>
                <a:gd name="T31" fmla="*/ 30 h 30"/>
                <a:gd name="T32" fmla="*/ 6 w 52"/>
                <a:gd name="T33" fmla="*/ 30 h 30"/>
                <a:gd name="T34" fmla="*/ 5 w 52"/>
                <a:gd name="T35" fmla="*/ 30 h 30"/>
                <a:gd name="T36" fmla="*/ 4 w 52"/>
                <a:gd name="T37" fmla="*/ 30 h 30"/>
                <a:gd name="T38" fmla="*/ 2 w 52"/>
                <a:gd name="T39" fmla="*/ 29 h 30"/>
                <a:gd name="T40" fmla="*/ 1 w 52"/>
                <a:gd name="T41" fmla="*/ 28 h 30"/>
                <a:gd name="T42" fmla="*/ 0 w 52"/>
                <a:gd name="T43" fmla="*/ 27 h 30"/>
                <a:gd name="T44" fmla="*/ 0 w 52"/>
                <a:gd name="T45" fmla="*/ 24 h 30"/>
                <a:gd name="T46" fmla="*/ 1 w 52"/>
                <a:gd name="T47" fmla="*/ 23 h 30"/>
                <a:gd name="T48" fmla="*/ 2 w 52"/>
                <a:gd name="T49" fmla="*/ 21 h 30"/>
                <a:gd name="T50" fmla="*/ 3 w 52"/>
                <a:gd name="T51" fmla="*/ 20 h 30"/>
                <a:gd name="T52" fmla="*/ 5 w 52"/>
                <a:gd name="T53" fmla="*/ 19 h 30"/>
                <a:gd name="T54" fmla="*/ 20 w 52"/>
                <a:gd name="T55" fmla="*/ 9 h 30"/>
                <a:gd name="T56" fmla="*/ 35 w 52"/>
                <a:gd name="T57" fmla="*/ 1 h 30"/>
                <a:gd name="T58" fmla="*/ 37 w 52"/>
                <a:gd name="T59" fmla="*/ 0 h 30"/>
                <a:gd name="T60" fmla="*/ 40 w 52"/>
                <a:gd name="T6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" h="30">
                  <a:moveTo>
                    <a:pt x="40" y="0"/>
                  </a:moveTo>
                  <a:lnTo>
                    <a:pt x="45" y="0"/>
                  </a:lnTo>
                  <a:lnTo>
                    <a:pt x="48" y="1"/>
                  </a:lnTo>
                  <a:lnTo>
                    <a:pt x="49" y="2"/>
                  </a:lnTo>
                  <a:lnTo>
                    <a:pt x="51" y="3"/>
                  </a:lnTo>
                  <a:lnTo>
                    <a:pt x="52" y="5"/>
                  </a:lnTo>
                  <a:lnTo>
                    <a:pt x="52" y="7"/>
                  </a:lnTo>
                  <a:lnTo>
                    <a:pt x="51" y="9"/>
                  </a:lnTo>
                  <a:lnTo>
                    <a:pt x="50" y="10"/>
                  </a:lnTo>
                  <a:lnTo>
                    <a:pt x="48" y="11"/>
                  </a:lnTo>
                  <a:lnTo>
                    <a:pt x="24" y="26"/>
                  </a:lnTo>
                  <a:lnTo>
                    <a:pt x="20" y="28"/>
                  </a:lnTo>
                  <a:lnTo>
                    <a:pt x="15" y="29"/>
                  </a:lnTo>
                  <a:lnTo>
                    <a:pt x="11" y="30"/>
                  </a:lnTo>
                  <a:lnTo>
                    <a:pt x="8" y="30"/>
                  </a:lnTo>
                  <a:lnTo>
                    <a:pt x="7" y="30"/>
                  </a:lnTo>
                  <a:lnTo>
                    <a:pt x="6" y="30"/>
                  </a:lnTo>
                  <a:lnTo>
                    <a:pt x="5" y="30"/>
                  </a:lnTo>
                  <a:lnTo>
                    <a:pt x="4" y="30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1" y="23"/>
                  </a:lnTo>
                  <a:lnTo>
                    <a:pt x="2" y="21"/>
                  </a:lnTo>
                  <a:lnTo>
                    <a:pt x="3" y="20"/>
                  </a:lnTo>
                  <a:lnTo>
                    <a:pt x="5" y="19"/>
                  </a:lnTo>
                  <a:lnTo>
                    <a:pt x="20" y="9"/>
                  </a:lnTo>
                  <a:lnTo>
                    <a:pt x="35" y="1"/>
                  </a:lnTo>
                  <a:lnTo>
                    <a:pt x="37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1"/>
            <p:cNvSpPr>
              <a:spLocks/>
            </p:cNvSpPr>
            <p:nvPr/>
          </p:nvSpPr>
          <p:spPr bwMode="auto">
            <a:xfrm>
              <a:off x="2030388" y="629937"/>
              <a:ext cx="481013" cy="171450"/>
            </a:xfrm>
            <a:custGeom>
              <a:avLst/>
              <a:gdLst>
                <a:gd name="T0" fmla="*/ 292 w 303"/>
                <a:gd name="T1" fmla="*/ 0 h 108"/>
                <a:gd name="T2" fmla="*/ 296 w 303"/>
                <a:gd name="T3" fmla="*/ 1 h 108"/>
                <a:gd name="T4" fmla="*/ 300 w 303"/>
                <a:gd name="T5" fmla="*/ 2 h 108"/>
                <a:gd name="T6" fmla="*/ 303 w 303"/>
                <a:gd name="T7" fmla="*/ 5 h 108"/>
                <a:gd name="T8" fmla="*/ 298 w 303"/>
                <a:gd name="T9" fmla="*/ 10 h 108"/>
                <a:gd name="T10" fmla="*/ 292 w 303"/>
                <a:gd name="T11" fmla="*/ 13 h 108"/>
                <a:gd name="T12" fmla="*/ 286 w 303"/>
                <a:gd name="T13" fmla="*/ 16 h 108"/>
                <a:gd name="T14" fmla="*/ 238 w 303"/>
                <a:gd name="T15" fmla="*/ 32 h 108"/>
                <a:gd name="T16" fmla="*/ 188 w 303"/>
                <a:gd name="T17" fmla="*/ 46 h 108"/>
                <a:gd name="T18" fmla="*/ 149 w 303"/>
                <a:gd name="T19" fmla="*/ 58 h 108"/>
                <a:gd name="T20" fmla="*/ 112 w 303"/>
                <a:gd name="T21" fmla="*/ 73 h 108"/>
                <a:gd name="T22" fmla="*/ 74 w 303"/>
                <a:gd name="T23" fmla="*/ 89 h 108"/>
                <a:gd name="T24" fmla="*/ 45 w 303"/>
                <a:gd name="T25" fmla="*/ 98 h 108"/>
                <a:gd name="T26" fmla="*/ 17 w 303"/>
                <a:gd name="T27" fmla="*/ 106 h 108"/>
                <a:gd name="T28" fmla="*/ 13 w 303"/>
                <a:gd name="T29" fmla="*/ 107 h 108"/>
                <a:gd name="T30" fmla="*/ 10 w 303"/>
                <a:gd name="T31" fmla="*/ 108 h 108"/>
                <a:gd name="T32" fmla="*/ 7 w 303"/>
                <a:gd name="T33" fmla="*/ 107 h 108"/>
                <a:gd name="T34" fmla="*/ 5 w 303"/>
                <a:gd name="T35" fmla="*/ 106 h 108"/>
                <a:gd name="T36" fmla="*/ 3 w 303"/>
                <a:gd name="T37" fmla="*/ 105 h 108"/>
                <a:gd name="T38" fmla="*/ 1 w 303"/>
                <a:gd name="T39" fmla="*/ 102 h 108"/>
                <a:gd name="T40" fmla="*/ 0 w 303"/>
                <a:gd name="T41" fmla="*/ 99 h 108"/>
                <a:gd name="T42" fmla="*/ 1 w 303"/>
                <a:gd name="T43" fmla="*/ 96 h 108"/>
                <a:gd name="T44" fmla="*/ 2 w 303"/>
                <a:gd name="T45" fmla="*/ 92 h 108"/>
                <a:gd name="T46" fmla="*/ 5 w 303"/>
                <a:gd name="T47" fmla="*/ 90 h 108"/>
                <a:gd name="T48" fmla="*/ 9 w 303"/>
                <a:gd name="T49" fmla="*/ 87 h 108"/>
                <a:gd name="T50" fmla="*/ 11 w 303"/>
                <a:gd name="T51" fmla="*/ 86 h 108"/>
                <a:gd name="T52" fmla="*/ 15 w 303"/>
                <a:gd name="T53" fmla="*/ 85 h 108"/>
                <a:gd name="T54" fmla="*/ 47 w 303"/>
                <a:gd name="T55" fmla="*/ 75 h 108"/>
                <a:gd name="T56" fmla="*/ 78 w 303"/>
                <a:gd name="T57" fmla="*/ 64 h 108"/>
                <a:gd name="T58" fmla="*/ 109 w 303"/>
                <a:gd name="T59" fmla="*/ 51 h 108"/>
                <a:gd name="T60" fmla="*/ 141 w 303"/>
                <a:gd name="T61" fmla="*/ 40 h 108"/>
                <a:gd name="T62" fmla="*/ 188 w 303"/>
                <a:gd name="T63" fmla="*/ 25 h 108"/>
                <a:gd name="T64" fmla="*/ 236 w 303"/>
                <a:gd name="T65" fmla="*/ 14 h 108"/>
                <a:gd name="T66" fmla="*/ 284 w 303"/>
                <a:gd name="T67" fmla="*/ 2 h 108"/>
                <a:gd name="T68" fmla="*/ 288 w 303"/>
                <a:gd name="T69" fmla="*/ 1 h 108"/>
                <a:gd name="T70" fmla="*/ 292 w 303"/>
                <a:gd name="T7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3" h="108">
                  <a:moveTo>
                    <a:pt x="292" y="0"/>
                  </a:moveTo>
                  <a:lnTo>
                    <a:pt x="296" y="1"/>
                  </a:lnTo>
                  <a:lnTo>
                    <a:pt x="300" y="2"/>
                  </a:lnTo>
                  <a:lnTo>
                    <a:pt x="303" y="5"/>
                  </a:lnTo>
                  <a:lnTo>
                    <a:pt x="298" y="10"/>
                  </a:lnTo>
                  <a:lnTo>
                    <a:pt x="292" y="13"/>
                  </a:lnTo>
                  <a:lnTo>
                    <a:pt x="286" y="16"/>
                  </a:lnTo>
                  <a:lnTo>
                    <a:pt x="238" y="32"/>
                  </a:lnTo>
                  <a:lnTo>
                    <a:pt x="188" y="46"/>
                  </a:lnTo>
                  <a:lnTo>
                    <a:pt x="149" y="58"/>
                  </a:lnTo>
                  <a:lnTo>
                    <a:pt x="112" y="73"/>
                  </a:lnTo>
                  <a:lnTo>
                    <a:pt x="74" y="89"/>
                  </a:lnTo>
                  <a:lnTo>
                    <a:pt x="45" y="98"/>
                  </a:lnTo>
                  <a:lnTo>
                    <a:pt x="17" y="106"/>
                  </a:lnTo>
                  <a:lnTo>
                    <a:pt x="13" y="107"/>
                  </a:lnTo>
                  <a:lnTo>
                    <a:pt x="10" y="108"/>
                  </a:lnTo>
                  <a:lnTo>
                    <a:pt x="7" y="107"/>
                  </a:lnTo>
                  <a:lnTo>
                    <a:pt x="5" y="106"/>
                  </a:lnTo>
                  <a:lnTo>
                    <a:pt x="3" y="105"/>
                  </a:lnTo>
                  <a:lnTo>
                    <a:pt x="1" y="102"/>
                  </a:lnTo>
                  <a:lnTo>
                    <a:pt x="0" y="99"/>
                  </a:lnTo>
                  <a:lnTo>
                    <a:pt x="1" y="96"/>
                  </a:lnTo>
                  <a:lnTo>
                    <a:pt x="2" y="92"/>
                  </a:lnTo>
                  <a:lnTo>
                    <a:pt x="5" y="90"/>
                  </a:lnTo>
                  <a:lnTo>
                    <a:pt x="9" y="87"/>
                  </a:lnTo>
                  <a:lnTo>
                    <a:pt x="11" y="86"/>
                  </a:lnTo>
                  <a:lnTo>
                    <a:pt x="15" y="85"/>
                  </a:lnTo>
                  <a:lnTo>
                    <a:pt x="47" y="75"/>
                  </a:lnTo>
                  <a:lnTo>
                    <a:pt x="78" y="64"/>
                  </a:lnTo>
                  <a:lnTo>
                    <a:pt x="109" y="51"/>
                  </a:lnTo>
                  <a:lnTo>
                    <a:pt x="141" y="40"/>
                  </a:lnTo>
                  <a:lnTo>
                    <a:pt x="188" y="25"/>
                  </a:lnTo>
                  <a:lnTo>
                    <a:pt x="236" y="14"/>
                  </a:lnTo>
                  <a:lnTo>
                    <a:pt x="284" y="2"/>
                  </a:lnTo>
                  <a:lnTo>
                    <a:pt x="288" y="1"/>
                  </a:lnTo>
                  <a:lnTo>
                    <a:pt x="2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2"/>
            <p:cNvSpPr>
              <a:spLocks/>
            </p:cNvSpPr>
            <p:nvPr/>
          </p:nvSpPr>
          <p:spPr bwMode="auto">
            <a:xfrm>
              <a:off x="2238351" y="723599"/>
              <a:ext cx="101600" cy="50800"/>
            </a:xfrm>
            <a:custGeom>
              <a:avLst/>
              <a:gdLst>
                <a:gd name="T0" fmla="*/ 51 w 64"/>
                <a:gd name="T1" fmla="*/ 0 h 32"/>
                <a:gd name="T2" fmla="*/ 55 w 64"/>
                <a:gd name="T3" fmla="*/ 2 h 32"/>
                <a:gd name="T4" fmla="*/ 58 w 64"/>
                <a:gd name="T5" fmla="*/ 3 h 32"/>
                <a:gd name="T6" fmla="*/ 59 w 64"/>
                <a:gd name="T7" fmla="*/ 3 h 32"/>
                <a:gd name="T8" fmla="*/ 61 w 64"/>
                <a:gd name="T9" fmla="*/ 4 h 32"/>
                <a:gd name="T10" fmla="*/ 63 w 64"/>
                <a:gd name="T11" fmla="*/ 6 h 32"/>
                <a:gd name="T12" fmla="*/ 64 w 64"/>
                <a:gd name="T13" fmla="*/ 8 h 32"/>
                <a:gd name="T14" fmla="*/ 64 w 64"/>
                <a:gd name="T15" fmla="*/ 10 h 32"/>
                <a:gd name="T16" fmla="*/ 64 w 64"/>
                <a:gd name="T17" fmla="*/ 11 h 32"/>
                <a:gd name="T18" fmla="*/ 63 w 64"/>
                <a:gd name="T19" fmla="*/ 12 h 32"/>
                <a:gd name="T20" fmla="*/ 61 w 64"/>
                <a:gd name="T21" fmla="*/ 13 h 32"/>
                <a:gd name="T22" fmla="*/ 60 w 64"/>
                <a:gd name="T23" fmla="*/ 14 h 32"/>
                <a:gd name="T24" fmla="*/ 59 w 64"/>
                <a:gd name="T25" fmla="*/ 15 h 32"/>
                <a:gd name="T26" fmla="*/ 44 w 64"/>
                <a:gd name="T27" fmla="*/ 22 h 32"/>
                <a:gd name="T28" fmla="*/ 29 w 64"/>
                <a:gd name="T29" fmla="*/ 29 h 32"/>
                <a:gd name="T30" fmla="*/ 11 w 64"/>
                <a:gd name="T31" fmla="*/ 32 h 32"/>
                <a:gd name="T32" fmla="*/ 9 w 64"/>
                <a:gd name="T33" fmla="*/ 32 h 32"/>
                <a:gd name="T34" fmla="*/ 7 w 64"/>
                <a:gd name="T35" fmla="*/ 32 h 32"/>
                <a:gd name="T36" fmla="*/ 5 w 64"/>
                <a:gd name="T37" fmla="*/ 31 h 32"/>
                <a:gd name="T38" fmla="*/ 2 w 64"/>
                <a:gd name="T39" fmla="*/ 30 h 32"/>
                <a:gd name="T40" fmla="*/ 1 w 64"/>
                <a:gd name="T41" fmla="*/ 28 h 32"/>
                <a:gd name="T42" fmla="*/ 0 w 64"/>
                <a:gd name="T43" fmla="*/ 26 h 32"/>
                <a:gd name="T44" fmla="*/ 0 w 64"/>
                <a:gd name="T45" fmla="*/ 22 h 32"/>
                <a:gd name="T46" fmla="*/ 1 w 64"/>
                <a:gd name="T47" fmla="*/ 19 h 32"/>
                <a:gd name="T48" fmla="*/ 3 w 64"/>
                <a:gd name="T49" fmla="*/ 17 h 32"/>
                <a:gd name="T50" fmla="*/ 6 w 64"/>
                <a:gd name="T51" fmla="*/ 16 h 32"/>
                <a:gd name="T52" fmla="*/ 9 w 64"/>
                <a:gd name="T53" fmla="*/ 15 h 32"/>
                <a:gd name="T54" fmla="*/ 46 w 64"/>
                <a:gd name="T55" fmla="*/ 2 h 32"/>
                <a:gd name="T56" fmla="*/ 48 w 64"/>
                <a:gd name="T57" fmla="*/ 2 h 32"/>
                <a:gd name="T58" fmla="*/ 51 w 64"/>
                <a:gd name="T5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4" h="32">
                  <a:moveTo>
                    <a:pt x="51" y="0"/>
                  </a:moveTo>
                  <a:lnTo>
                    <a:pt x="55" y="2"/>
                  </a:lnTo>
                  <a:lnTo>
                    <a:pt x="58" y="3"/>
                  </a:lnTo>
                  <a:lnTo>
                    <a:pt x="59" y="3"/>
                  </a:lnTo>
                  <a:lnTo>
                    <a:pt x="61" y="4"/>
                  </a:lnTo>
                  <a:lnTo>
                    <a:pt x="63" y="6"/>
                  </a:lnTo>
                  <a:lnTo>
                    <a:pt x="64" y="8"/>
                  </a:lnTo>
                  <a:lnTo>
                    <a:pt x="64" y="10"/>
                  </a:lnTo>
                  <a:lnTo>
                    <a:pt x="64" y="11"/>
                  </a:lnTo>
                  <a:lnTo>
                    <a:pt x="63" y="12"/>
                  </a:lnTo>
                  <a:lnTo>
                    <a:pt x="61" y="13"/>
                  </a:lnTo>
                  <a:lnTo>
                    <a:pt x="60" y="14"/>
                  </a:lnTo>
                  <a:lnTo>
                    <a:pt x="59" y="15"/>
                  </a:lnTo>
                  <a:lnTo>
                    <a:pt x="44" y="22"/>
                  </a:lnTo>
                  <a:lnTo>
                    <a:pt x="29" y="29"/>
                  </a:lnTo>
                  <a:lnTo>
                    <a:pt x="11" y="32"/>
                  </a:lnTo>
                  <a:lnTo>
                    <a:pt x="9" y="32"/>
                  </a:lnTo>
                  <a:lnTo>
                    <a:pt x="7" y="32"/>
                  </a:lnTo>
                  <a:lnTo>
                    <a:pt x="5" y="31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9"/>
                  </a:lnTo>
                  <a:lnTo>
                    <a:pt x="3" y="17"/>
                  </a:lnTo>
                  <a:lnTo>
                    <a:pt x="6" y="16"/>
                  </a:lnTo>
                  <a:lnTo>
                    <a:pt x="9" y="15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3"/>
            <p:cNvSpPr>
              <a:spLocks/>
            </p:cNvSpPr>
            <p:nvPr/>
          </p:nvSpPr>
          <p:spPr bwMode="auto">
            <a:xfrm>
              <a:off x="2493938" y="661687"/>
              <a:ext cx="87313" cy="41275"/>
            </a:xfrm>
            <a:custGeom>
              <a:avLst/>
              <a:gdLst>
                <a:gd name="T0" fmla="*/ 42 w 55"/>
                <a:gd name="T1" fmla="*/ 0 h 26"/>
                <a:gd name="T2" fmla="*/ 46 w 55"/>
                <a:gd name="T3" fmla="*/ 0 h 26"/>
                <a:gd name="T4" fmla="*/ 49 w 55"/>
                <a:gd name="T5" fmla="*/ 1 h 26"/>
                <a:gd name="T6" fmla="*/ 52 w 55"/>
                <a:gd name="T7" fmla="*/ 3 h 26"/>
                <a:gd name="T8" fmla="*/ 54 w 55"/>
                <a:gd name="T9" fmla="*/ 4 h 26"/>
                <a:gd name="T10" fmla="*/ 55 w 55"/>
                <a:gd name="T11" fmla="*/ 6 h 26"/>
                <a:gd name="T12" fmla="*/ 55 w 55"/>
                <a:gd name="T13" fmla="*/ 9 h 26"/>
                <a:gd name="T14" fmla="*/ 55 w 55"/>
                <a:gd name="T15" fmla="*/ 11 h 26"/>
                <a:gd name="T16" fmla="*/ 54 w 55"/>
                <a:gd name="T17" fmla="*/ 13 h 26"/>
                <a:gd name="T18" fmla="*/ 52 w 55"/>
                <a:gd name="T19" fmla="*/ 15 h 26"/>
                <a:gd name="T20" fmla="*/ 50 w 55"/>
                <a:gd name="T21" fmla="*/ 17 h 26"/>
                <a:gd name="T22" fmla="*/ 31 w 55"/>
                <a:gd name="T23" fmla="*/ 22 h 26"/>
                <a:gd name="T24" fmla="*/ 14 w 55"/>
                <a:gd name="T25" fmla="*/ 26 h 26"/>
                <a:gd name="T26" fmla="*/ 9 w 55"/>
                <a:gd name="T27" fmla="*/ 26 h 26"/>
                <a:gd name="T28" fmla="*/ 7 w 55"/>
                <a:gd name="T29" fmla="*/ 26 h 26"/>
                <a:gd name="T30" fmla="*/ 4 w 55"/>
                <a:gd name="T31" fmla="*/ 25 h 26"/>
                <a:gd name="T32" fmla="*/ 2 w 55"/>
                <a:gd name="T33" fmla="*/ 24 h 26"/>
                <a:gd name="T34" fmla="*/ 1 w 55"/>
                <a:gd name="T35" fmla="*/ 22 h 26"/>
                <a:gd name="T36" fmla="*/ 0 w 55"/>
                <a:gd name="T37" fmla="*/ 21 h 26"/>
                <a:gd name="T38" fmla="*/ 0 w 55"/>
                <a:gd name="T39" fmla="*/ 19 h 26"/>
                <a:gd name="T40" fmla="*/ 1 w 55"/>
                <a:gd name="T41" fmla="*/ 15 h 26"/>
                <a:gd name="T42" fmla="*/ 4 w 55"/>
                <a:gd name="T43" fmla="*/ 12 h 26"/>
                <a:gd name="T44" fmla="*/ 8 w 55"/>
                <a:gd name="T45" fmla="*/ 10 h 26"/>
                <a:gd name="T46" fmla="*/ 23 w 55"/>
                <a:gd name="T47" fmla="*/ 3 h 26"/>
                <a:gd name="T48" fmla="*/ 40 w 55"/>
                <a:gd name="T49" fmla="*/ 0 h 26"/>
                <a:gd name="T50" fmla="*/ 42 w 55"/>
                <a:gd name="T5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" h="26">
                  <a:moveTo>
                    <a:pt x="42" y="0"/>
                  </a:moveTo>
                  <a:lnTo>
                    <a:pt x="46" y="0"/>
                  </a:lnTo>
                  <a:lnTo>
                    <a:pt x="49" y="1"/>
                  </a:lnTo>
                  <a:lnTo>
                    <a:pt x="52" y="3"/>
                  </a:lnTo>
                  <a:lnTo>
                    <a:pt x="54" y="4"/>
                  </a:lnTo>
                  <a:lnTo>
                    <a:pt x="55" y="6"/>
                  </a:lnTo>
                  <a:lnTo>
                    <a:pt x="55" y="9"/>
                  </a:lnTo>
                  <a:lnTo>
                    <a:pt x="55" y="11"/>
                  </a:lnTo>
                  <a:lnTo>
                    <a:pt x="54" y="13"/>
                  </a:lnTo>
                  <a:lnTo>
                    <a:pt x="52" y="15"/>
                  </a:lnTo>
                  <a:lnTo>
                    <a:pt x="50" y="17"/>
                  </a:lnTo>
                  <a:lnTo>
                    <a:pt x="31" y="22"/>
                  </a:lnTo>
                  <a:lnTo>
                    <a:pt x="14" y="26"/>
                  </a:lnTo>
                  <a:lnTo>
                    <a:pt x="9" y="26"/>
                  </a:lnTo>
                  <a:lnTo>
                    <a:pt x="7" y="26"/>
                  </a:lnTo>
                  <a:lnTo>
                    <a:pt x="4" y="25"/>
                  </a:lnTo>
                  <a:lnTo>
                    <a:pt x="2" y="24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4" y="12"/>
                  </a:lnTo>
                  <a:lnTo>
                    <a:pt x="8" y="10"/>
                  </a:lnTo>
                  <a:lnTo>
                    <a:pt x="23" y="3"/>
                  </a:lnTo>
                  <a:lnTo>
                    <a:pt x="40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4"/>
            <p:cNvSpPr>
              <a:spLocks/>
            </p:cNvSpPr>
            <p:nvPr/>
          </p:nvSpPr>
          <p:spPr bwMode="auto">
            <a:xfrm>
              <a:off x="1978001" y="837899"/>
              <a:ext cx="52388" cy="38100"/>
            </a:xfrm>
            <a:custGeom>
              <a:avLst/>
              <a:gdLst>
                <a:gd name="T0" fmla="*/ 21 w 33"/>
                <a:gd name="T1" fmla="*/ 0 h 24"/>
                <a:gd name="T2" fmla="*/ 24 w 33"/>
                <a:gd name="T3" fmla="*/ 1 h 24"/>
                <a:gd name="T4" fmla="*/ 26 w 33"/>
                <a:gd name="T5" fmla="*/ 1 h 24"/>
                <a:gd name="T6" fmla="*/ 28 w 33"/>
                <a:gd name="T7" fmla="*/ 3 h 24"/>
                <a:gd name="T8" fmla="*/ 30 w 33"/>
                <a:gd name="T9" fmla="*/ 5 h 24"/>
                <a:gd name="T10" fmla="*/ 32 w 33"/>
                <a:gd name="T11" fmla="*/ 6 h 24"/>
                <a:gd name="T12" fmla="*/ 33 w 33"/>
                <a:gd name="T13" fmla="*/ 8 h 24"/>
                <a:gd name="T14" fmla="*/ 32 w 33"/>
                <a:gd name="T15" fmla="*/ 10 h 24"/>
                <a:gd name="T16" fmla="*/ 31 w 33"/>
                <a:gd name="T17" fmla="*/ 12 h 24"/>
                <a:gd name="T18" fmla="*/ 11 w 33"/>
                <a:gd name="T19" fmla="*/ 23 h 24"/>
                <a:gd name="T20" fmla="*/ 9 w 33"/>
                <a:gd name="T21" fmla="*/ 24 h 24"/>
                <a:gd name="T22" fmla="*/ 7 w 33"/>
                <a:gd name="T23" fmla="*/ 24 h 24"/>
                <a:gd name="T24" fmla="*/ 5 w 33"/>
                <a:gd name="T25" fmla="*/ 24 h 24"/>
                <a:gd name="T26" fmla="*/ 2 w 33"/>
                <a:gd name="T27" fmla="*/ 22 h 24"/>
                <a:gd name="T28" fmla="*/ 0 w 33"/>
                <a:gd name="T29" fmla="*/ 19 h 24"/>
                <a:gd name="T30" fmla="*/ 0 w 33"/>
                <a:gd name="T31" fmla="*/ 17 h 24"/>
                <a:gd name="T32" fmla="*/ 0 w 33"/>
                <a:gd name="T33" fmla="*/ 14 h 24"/>
                <a:gd name="T34" fmla="*/ 1 w 33"/>
                <a:gd name="T35" fmla="*/ 12 h 24"/>
                <a:gd name="T36" fmla="*/ 6 w 33"/>
                <a:gd name="T37" fmla="*/ 7 h 24"/>
                <a:gd name="T38" fmla="*/ 13 w 33"/>
                <a:gd name="T39" fmla="*/ 3 h 24"/>
                <a:gd name="T40" fmla="*/ 21 w 33"/>
                <a:gd name="T4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24">
                  <a:moveTo>
                    <a:pt x="21" y="0"/>
                  </a:moveTo>
                  <a:lnTo>
                    <a:pt x="24" y="1"/>
                  </a:lnTo>
                  <a:lnTo>
                    <a:pt x="26" y="1"/>
                  </a:lnTo>
                  <a:lnTo>
                    <a:pt x="28" y="3"/>
                  </a:lnTo>
                  <a:lnTo>
                    <a:pt x="30" y="5"/>
                  </a:lnTo>
                  <a:lnTo>
                    <a:pt x="32" y="6"/>
                  </a:lnTo>
                  <a:lnTo>
                    <a:pt x="33" y="8"/>
                  </a:lnTo>
                  <a:lnTo>
                    <a:pt x="32" y="10"/>
                  </a:lnTo>
                  <a:lnTo>
                    <a:pt x="31" y="12"/>
                  </a:lnTo>
                  <a:lnTo>
                    <a:pt x="11" y="23"/>
                  </a:lnTo>
                  <a:lnTo>
                    <a:pt x="9" y="24"/>
                  </a:lnTo>
                  <a:lnTo>
                    <a:pt x="7" y="24"/>
                  </a:lnTo>
                  <a:lnTo>
                    <a:pt x="5" y="24"/>
                  </a:lnTo>
                  <a:lnTo>
                    <a:pt x="2" y="22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6" y="7"/>
                  </a:lnTo>
                  <a:lnTo>
                    <a:pt x="13" y="3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915046" y="121196"/>
            <a:ext cx="1017588" cy="935037"/>
            <a:chOff x="1909738" y="1601487"/>
            <a:chExt cx="1017588" cy="935037"/>
          </a:xfrm>
          <a:solidFill>
            <a:srgbClr val="A9967B"/>
          </a:solidFill>
        </p:grpSpPr>
        <p:sp>
          <p:nvSpPr>
            <p:cNvPr id="44" name="Freeform 16"/>
            <p:cNvSpPr>
              <a:spLocks noEditPoints="1"/>
            </p:cNvSpPr>
            <p:nvPr/>
          </p:nvSpPr>
          <p:spPr bwMode="auto">
            <a:xfrm>
              <a:off x="2166913" y="1901524"/>
              <a:ext cx="277813" cy="392113"/>
            </a:xfrm>
            <a:custGeom>
              <a:avLst/>
              <a:gdLst>
                <a:gd name="T0" fmla="*/ 40 w 175"/>
                <a:gd name="T1" fmla="*/ 76 h 247"/>
                <a:gd name="T2" fmla="*/ 40 w 175"/>
                <a:gd name="T3" fmla="*/ 137 h 247"/>
                <a:gd name="T4" fmla="*/ 83 w 175"/>
                <a:gd name="T5" fmla="*/ 122 h 247"/>
                <a:gd name="T6" fmla="*/ 67 w 175"/>
                <a:gd name="T7" fmla="*/ 99 h 247"/>
                <a:gd name="T8" fmla="*/ 52 w 175"/>
                <a:gd name="T9" fmla="*/ 67 h 247"/>
                <a:gd name="T10" fmla="*/ 37 w 175"/>
                <a:gd name="T11" fmla="*/ 0 h 247"/>
                <a:gd name="T12" fmla="*/ 44 w 175"/>
                <a:gd name="T13" fmla="*/ 2 h 247"/>
                <a:gd name="T14" fmla="*/ 50 w 175"/>
                <a:gd name="T15" fmla="*/ 8 h 247"/>
                <a:gd name="T16" fmla="*/ 65 w 175"/>
                <a:gd name="T17" fmla="*/ 39 h 247"/>
                <a:gd name="T18" fmla="*/ 85 w 175"/>
                <a:gd name="T19" fmla="*/ 82 h 247"/>
                <a:gd name="T20" fmla="*/ 106 w 175"/>
                <a:gd name="T21" fmla="*/ 111 h 247"/>
                <a:gd name="T22" fmla="*/ 109 w 175"/>
                <a:gd name="T23" fmla="*/ 114 h 247"/>
                <a:gd name="T24" fmla="*/ 113 w 175"/>
                <a:gd name="T25" fmla="*/ 115 h 247"/>
                <a:gd name="T26" fmla="*/ 123 w 175"/>
                <a:gd name="T27" fmla="*/ 125 h 247"/>
                <a:gd name="T28" fmla="*/ 119 w 175"/>
                <a:gd name="T29" fmla="*/ 136 h 247"/>
                <a:gd name="T30" fmla="*/ 118 w 175"/>
                <a:gd name="T31" fmla="*/ 141 h 247"/>
                <a:gd name="T32" fmla="*/ 128 w 175"/>
                <a:gd name="T33" fmla="*/ 169 h 247"/>
                <a:gd name="T34" fmla="*/ 141 w 175"/>
                <a:gd name="T35" fmla="*/ 195 h 247"/>
                <a:gd name="T36" fmla="*/ 143 w 175"/>
                <a:gd name="T37" fmla="*/ 201 h 247"/>
                <a:gd name="T38" fmla="*/ 145 w 175"/>
                <a:gd name="T39" fmla="*/ 207 h 247"/>
                <a:gd name="T40" fmla="*/ 149 w 175"/>
                <a:gd name="T41" fmla="*/ 211 h 247"/>
                <a:gd name="T42" fmla="*/ 155 w 175"/>
                <a:gd name="T43" fmla="*/ 211 h 247"/>
                <a:gd name="T44" fmla="*/ 162 w 175"/>
                <a:gd name="T45" fmla="*/ 208 h 247"/>
                <a:gd name="T46" fmla="*/ 168 w 175"/>
                <a:gd name="T47" fmla="*/ 208 h 247"/>
                <a:gd name="T48" fmla="*/ 173 w 175"/>
                <a:gd name="T49" fmla="*/ 210 h 247"/>
                <a:gd name="T50" fmla="*/ 175 w 175"/>
                <a:gd name="T51" fmla="*/ 215 h 247"/>
                <a:gd name="T52" fmla="*/ 173 w 175"/>
                <a:gd name="T53" fmla="*/ 219 h 247"/>
                <a:gd name="T54" fmla="*/ 169 w 175"/>
                <a:gd name="T55" fmla="*/ 222 h 247"/>
                <a:gd name="T56" fmla="*/ 129 w 175"/>
                <a:gd name="T57" fmla="*/ 247 h 247"/>
                <a:gd name="T58" fmla="*/ 125 w 175"/>
                <a:gd name="T59" fmla="*/ 247 h 247"/>
                <a:gd name="T60" fmla="*/ 119 w 175"/>
                <a:gd name="T61" fmla="*/ 244 h 247"/>
                <a:gd name="T62" fmla="*/ 116 w 175"/>
                <a:gd name="T63" fmla="*/ 238 h 247"/>
                <a:gd name="T64" fmla="*/ 117 w 175"/>
                <a:gd name="T65" fmla="*/ 233 h 247"/>
                <a:gd name="T66" fmla="*/ 123 w 175"/>
                <a:gd name="T67" fmla="*/ 224 h 247"/>
                <a:gd name="T68" fmla="*/ 120 w 175"/>
                <a:gd name="T69" fmla="*/ 213 h 247"/>
                <a:gd name="T70" fmla="*/ 112 w 175"/>
                <a:gd name="T71" fmla="*/ 196 h 247"/>
                <a:gd name="T72" fmla="*/ 96 w 175"/>
                <a:gd name="T73" fmla="*/ 153 h 247"/>
                <a:gd name="T74" fmla="*/ 94 w 175"/>
                <a:gd name="T75" fmla="*/ 146 h 247"/>
                <a:gd name="T76" fmla="*/ 91 w 175"/>
                <a:gd name="T77" fmla="*/ 144 h 247"/>
                <a:gd name="T78" fmla="*/ 87 w 175"/>
                <a:gd name="T79" fmla="*/ 145 h 247"/>
                <a:gd name="T80" fmla="*/ 64 w 175"/>
                <a:gd name="T81" fmla="*/ 152 h 247"/>
                <a:gd name="T82" fmla="*/ 42 w 175"/>
                <a:gd name="T83" fmla="*/ 158 h 247"/>
                <a:gd name="T84" fmla="*/ 40 w 175"/>
                <a:gd name="T85" fmla="*/ 160 h 247"/>
                <a:gd name="T86" fmla="*/ 39 w 175"/>
                <a:gd name="T87" fmla="*/ 176 h 247"/>
                <a:gd name="T88" fmla="*/ 39 w 175"/>
                <a:gd name="T89" fmla="*/ 185 h 247"/>
                <a:gd name="T90" fmla="*/ 40 w 175"/>
                <a:gd name="T91" fmla="*/ 190 h 247"/>
                <a:gd name="T92" fmla="*/ 45 w 175"/>
                <a:gd name="T93" fmla="*/ 194 h 247"/>
                <a:gd name="T94" fmla="*/ 52 w 175"/>
                <a:gd name="T95" fmla="*/ 202 h 247"/>
                <a:gd name="T96" fmla="*/ 44 w 175"/>
                <a:gd name="T97" fmla="*/ 212 h 247"/>
                <a:gd name="T98" fmla="*/ 36 w 175"/>
                <a:gd name="T99" fmla="*/ 218 h 247"/>
                <a:gd name="T100" fmla="*/ 28 w 175"/>
                <a:gd name="T101" fmla="*/ 226 h 247"/>
                <a:gd name="T102" fmla="*/ 15 w 175"/>
                <a:gd name="T103" fmla="*/ 230 h 247"/>
                <a:gd name="T104" fmla="*/ 5 w 175"/>
                <a:gd name="T105" fmla="*/ 227 h 247"/>
                <a:gd name="T106" fmla="*/ 0 w 175"/>
                <a:gd name="T107" fmla="*/ 217 h 247"/>
                <a:gd name="T108" fmla="*/ 4 w 175"/>
                <a:gd name="T109" fmla="*/ 209 h 247"/>
                <a:gd name="T110" fmla="*/ 7 w 175"/>
                <a:gd name="T111" fmla="*/ 207 h 247"/>
                <a:gd name="T112" fmla="*/ 17 w 175"/>
                <a:gd name="T113" fmla="*/ 197 h 247"/>
                <a:gd name="T114" fmla="*/ 18 w 175"/>
                <a:gd name="T115" fmla="*/ 185 h 247"/>
                <a:gd name="T116" fmla="*/ 19 w 175"/>
                <a:gd name="T117" fmla="*/ 51 h 247"/>
                <a:gd name="T118" fmla="*/ 24 w 175"/>
                <a:gd name="T119" fmla="*/ 12 h 247"/>
                <a:gd name="T120" fmla="*/ 27 w 175"/>
                <a:gd name="T121" fmla="*/ 5 h 247"/>
                <a:gd name="T122" fmla="*/ 30 w 175"/>
                <a:gd name="T123" fmla="*/ 1 h 247"/>
                <a:gd name="T124" fmla="*/ 37 w 175"/>
                <a:gd name="T125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5" h="247">
                  <a:moveTo>
                    <a:pt x="43" y="45"/>
                  </a:moveTo>
                  <a:lnTo>
                    <a:pt x="40" y="76"/>
                  </a:lnTo>
                  <a:lnTo>
                    <a:pt x="39" y="106"/>
                  </a:lnTo>
                  <a:lnTo>
                    <a:pt x="40" y="137"/>
                  </a:lnTo>
                  <a:lnTo>
                    <a:pt x="62" y="130"/>
                  </a:lnTo>
                  <a:lnTo>
                    <a:pt x="83" y="122"/>
                  </a:lnTo>
                  <a:lnTo>
                    <a:pt x="75" y="111"/>
                  </a:lnTo>
                  <a:lnTo>
                    <a:pt x="67" y="99"/>
                  </a:lnTo>
                  <a:lnTo>
                    <a:pt x="60" y="87"/>
                  </a:lnTo>
                  <a:lnTo>
                    <a:pt x="52" y="67"/>
                  </a:lnTo>
                  <a:lnTo>
                    <a:pt x="43" y="45"/>
                  </a:lnTo>
                  <a:close/>
                  <a:moveTo>
                    <a:pt x="37" y="0"/>
                  </a:moveTo>
                  <a:lnTo>
                    <a:pt x="40" y="1"/>
                  </a:lnTo>
                  <a:lnTo>
                    <a:pt x="44" y="2"/>
                  </a:lnTo>
                  <a:lnTo>
                    <a:pt x="47" y="5"/>
                  </a:lnTo>
                  <a:lnTo>
                    <a:pt x="50" y="8"/>
                  </a:lnTo>
                  <a:lnTo>
                    <a:pt x="59" y="23"/>
                  </a:lnTo>
                  <a:lnTo>
                    <a:pt x="65" y="39"/>
                  </a:lnTo>
                  <a:lnTo>
                    <a:pt x="77" y="66"/>
                  </a:lnTo>
                  <a:lnTo>
                    <a:pt x="85" y="82"/>
                  </a:lnTo>
                  <a:lnTo>
                    <a:pt x="94" y="97"/>
                  </a:lnTo>
                  <a:lnTo>
                    <a:pt x="106" y="111"/>
                  </a:lnTo>
                  <a:lnTo>
                    <a:pt x="107" y="113"/>
                  </a:lnTo>
                  <a:lnTo>
                    <a:pt x="109" y="114"/>
                  </a:lnTo>
                  <a:lnTo>
                    <a:pt x="111" y="115"/>
                  </a:lnTo>
                  <a:lnTo>
                    <a:pt x="113" y="115"/>
                  </a:lnTo>
                  <a:lnTo>
                    <a:pt x="119" y="119"/>
                  </a:lnTo>
                  <a:lnTo>
                    <a:pt x="123" y="125"/>
                  </a:lnTo>
                  <a:lnTo>
                    <a:pt x="120" y="133"/>
                  </a:lnTo>
                  <a:lnTo>
                    <a:pt x="119" y="136"/>
                  </a:lnTo>
                  <a:lnTo>
                    <a:pt x="118" y="138"/>
                  </a:lnTo>
                  <a:lnTo>
                    <a:pt x="118" y="141"/>
                  </a:lnTo>
                  <a:lnTo>
                    <a:pt x="119" y="144"/>
                  </a:lnTo>
                  <a:lnTo>
                    <a:pt x="128" y="169"/>
                  </a:lnTo>
                  <a:lnTo>
                    <a:pt x="139" y="192"/>
                  </a:lnTo>
                  <a:lnTo>
                    <a:pt x="141" y="195"/>
                  </a:lnTo>
                  <a:lnTo>
                    <a:pt x="142" y="198"/>
                  </a:lnTo>
                  <a:lnTo>
                    <a:pt x="143" y="201"/>
                  </a:lnTo>
                  <a:lnTo>
                    <a:pt x="144" y="203"/>
                  </a:lnTo>
                  <a:lnTo>
                    <a:pt x="145" y="207"/>
                  </a:lnTo>
                  <a:lnTo>
                    <a:pt x="147" y="209"/>
                  </a:lnTo>
                  <a:lnTo>
                    <a:pt x="149" y="211"/>
                  </a:lnTo>
                  <a:lnTo>
                    <a:pt x="152" y="211"/>
                  </a:lnTo>
                  <a:lnTo>
                    <a:pt x="155" y="211"/>
                  </a:lnTo>
                  <a:lnTo>
                    <a:pt x="158" y="209"/>
                  </a:lnTo>
                  <a:lnTo>
                    <a:pt x="162" y="208"/>
                  </a:lnTo>
                  <a:lnTo>
                    <a:pt x="166" y="208"/>
                  </a:lnTo>
                  <a:lnTo>
                    <a:pt x="168" y="208"/>
                  </a:lnTo>
                  <a:lnTo>
                    <a:pt x="171" y="209"/>
                  </a:lnTo>
                  <a:lnTo>
                    <a:pt x="173" y="210"/>
                  </a:lnTo>
                  <a:lnTo>
                    <a:pt x="174" y="212"/>
                  </a:lnTo>
                  <a:lnTo>
                    <a:pt x="175" y="215"/>
                  </a:lnTo>
                  <a:lnTo>
                    <a:pt x="174" y="217"/>
                  </a:lnTo>
                  <a:lnTo>
                    <a:pt x="173" y="219"/>
                  </a:lnTo>
                  <a:lnTo>
                    <a:pt x="172" y="221"/>
                  </a:lnTo>
                  <a:lnTo>
                    <a:pt x="169" y="222"/>
                  </a:lnTo>
                  <a:lnTo>
                    <a:pt x="132" y="246"/>
                  </a:lnTo>
                  <a:lnTo>
                    <a:pt x="129" y="247"/>
                  </a:lnTo>
                  <a:lnTo>
                    <a:pt x="127" y="247"/>
                  </a:lnTo>
                  <a:lnTo>
                    <a:pt x="125" y="247"/>
                  </a:lnTo>
                  <a:lnTo>
                    <a:pt x="121" y="246"/>
                  </a:lnTo>
                  <a:lnTo>
                    <a:pt x="119" y="244"/>
                  </a:lnTo>
                  <a:lnTo>
                    <a:pt x="117" y="241"/>
                  </a:lnTo>
                  <a:lnTo>
                    <a:pt x="116" y="238"/>
                  </a:lnTo>
                  <a:lnTo>
                    <a:pt x="116" y="236"/>
                  </a:lnTo>
                  <a:lnTo>
                    <a:pt x="117" y="233"/>
                  </a:lnTo>
                  <a:lnTo>
                    <a:pt x="118" y="231"/>
                  </a:lnTo>
                  <a:lnTo>
                    <a:pt x="123" y="224"/>
                  </a:lnTo>
                  <a:lnTo>
                    <a:pt x="123" y="219"/>
                  </a:lnTo>
                  <a:lnTo>
                    <a:pt x="120" y="213"/>
                  </a:lnTo>
                  <a:lnTo>
                    <a:pt x="116" y="204"/>
                  </a:lnTo>
                  <a:lnTo>
                    <a:pt x="112" y="196"/>
                  </a:lnTo>
                  <a:lnTo>
                    <a:pt x="103" y="175"/>
                  </a:lnTo>
                  <a:lnTo>
                    <a:pt x="96" y="153"/>
                  </a:lnTo>
                  <a:lnTo>
                    <a:pt x="95" y="149"/>
                  </a:lnTo>
                  <a:lnTo>
                    <a:pt x="94" y="146"/>
                  </a:lnTo>
                  <a:lnTo>
                    <a:pt x="93" y="145"/>
                  </a:lnTo>
                  <a:lnTo>
                    <a:pt x="91" y="144"/>
                  </a:lnTo>
                  <a:lnTo>
                    <a:pt x="89" y="145"/>
                  </a:lnTo>
                  <a:lnTo>
                    <a:pt x="87" y="145"/>
                  </a:lnTo>
                  <a:lnTo>
                    <a:pt x="84" y="146"/>
                  </a:lnTo>
                  <a:lnTo>
                    <a:pt x="64" y="152"/>
                  </a:lnTo>
                  <a:lnTo>
                    <a:pt x="44" y="157"/>
                  </a:lnTo>
                  <a:lnTo>
                    <a:pt x="42" y="158"/>
                  </a:lnTo>
                  <a:lnTo>
                    <a:pt x="40" y="159"/>
                  </a:lnTo>
                  <a:lnTo>
                    <a:pt x="40" y="160"/>
                  </a:lnTo>
                  <a:lnTo>
                    <a:pt x="39" y="162"/>
                  </a:lnTo>
                  <a:lnTo>
                    <a:pt x="39" y="176"/>
                  </a:lnTo>
                  <a:lnTo>
                    <a:pt x="39" y="176"/>
                  </a:lnTo>
                  <a:lnTo>
                    <a:pt x="39" y="185"/>
                  </a:lnTo>
                  <a:lnTo>
                    <a:pt x="39" y="188"/>
                  </a:lnTo>
                  <a:lnTo>
                    <a:pt x="40" y="190"/>
                  </a:lnTo>
                  <a:lnTo>
                    <a:pt x="42" y="192"/>
                  </a:lnTo>
                  <a:lnTo>
                    <a:pt x="45" y="194"/>
                  </a:lnTo>
                  <a:lnTo>
                    <a:pt x="51" y="198"/>
                  </a:lnTo>
                  <a:lnTo>
                    <a:pt x="52" y="202"/>
                  </a:lnTo>
                  <a:lnTo>
                    <a:pt x="50" y="208"/>
                  </a:lnTo>
                  <a:lnTo>
                    <a:pt x="44" y="212"/>
                  </a:lnTo>
                  <a:lnTo>
                    <a:pt x="40" y="215"/>
                  </a:lnTo>
                  <a:lnTo>
                    <a:pt x="36" y="218"/>
                  </a:lnTo>
                  <a:lnTo>
                    <a:pt x="33" y="222"/>
                  </a:lnTo>
                  <a:lnTo>
                    <a:pt x="28" y="226"/>
                  </a:lnTo>
                  <a:lnTo>
                    <a:pt x="21" y="230"/>
                  </a:lnTo>
                  <a:lnTo>
                    <a:pt x="15" y="230"/>
                  </a:lnTo>
                  <a:lnTo>
                    <a:pt x="10" y="230"/>
                  </a:lnTo>
                  <a:lnTo>
                    <a:pt x="5" y="227"/>
                  </a:lnTo>
                  <a:lnTo>
                    <a:pt x="0" y="222"/>
                  </a:lnTo>
                  <a:lnTo>
                    <a:pt x="0" y="217"/>
                  </a:lnTo>
                  <a:lnTo>
                    <a:pt x="3" y="211"/>
                  </a:lnTo>
                  <a:lnTo>
                    <a:pt x="4" y="209"/>
                  </a:lnTo>
                  <a:lnTo>
                    <a:pt x="6" y="208"/>
                  </a:lnTo>
                  <a:lnTo>
                    <a:pt x="7" y="207"/>
                  </a:lnTo>
                  <a:lnTo>
                    <a:pt x="13" y="202"/>
                  </a:lnTo>
                  <a:lnTo>
                    <a:pt x="17" y="197"/>
                  </a:lnTo>
                  <a:lnTo>
                    <a:pt x="18" y="192"/>
                  </a:lnTo>
                  <a:lnTo>
                    <a:pt x="18" y="185"/>
                  </a:lnTo>
                  <a:lnTo>
                    <a:pt x="17" y="89"/>
                  </a:lnTo>
                  <a:lnTo>
                    <a:pt x="19" y="51"/>
                  </a:lnTo>
                  <a:lnTo>
                    <a:pt x="23" y="15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7" y="5"/>
                  </a:lnTo>
                  <a:lnTo>
                    <a:pt x="28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2024038" y="1861837"/>
              <a:ext cx="314325" cy="539750"/>
            </a:xfrm>
            <a:custGeom>
              <a:avLst/>
              <a:gdLst>
                <a:gd name="T0" fmla="*/ 73 w 198"/>
                <a:gd name="T1" fmla="*/ 0 h 340"/>
                <a:gd name="T2" fmla="*/ 78 w 198"/>
                <a:gd name="T3" fmla="*/ 4 h 340"/>
                <a:gd name="T4" fmla="*/ 78 w 198"/>
                <a:gd name="T5" fmla="*/ 12 h 340"/>
                <a:gd name="T6" fmla="*/ 73 w 198"/>
                <a:gd name="T7" fmla="*/ 18 h 340"/>
                <a:gd name="T8" fmla="*/ 50 w 198"/>
                <a:gd name="T9" fmla="*/ 30 h 340"/>
                <a:gd name="T10" fmla="*/ 47 w 198"/>
                <a:gd name="T11" fmla="*/ 35 h 340"/>
                <a:gd name="T12" fmla="*/ 47 w 198"/>
                <a:gd name="T13" fmla="*/ 42 h 340"/>
                <a:gd name="T14" fmla="*/ 60 w 198"/>
                <a:gd name="T15" fmla="*/ 106 h 340"/>
                <a:gd name="T16" fmla="*/ 70 w 198"/>
                <a:gd name="T17" fmla="*/ 194 h 340"/>
                <a:gd name="T18" fmla="*/ 81 w 198"/>
                <a:gd name="T19" fmla="*/ 266 h 340"/>
                <a:gd name="T20" fmla="*/ 82 w 198"/>
                <a:gd name="T21" fmla="*/ 296 h 340"/>
                <a:gd name="T22" fmla="*/ 83 w 198"/>
                <a:gd name="T23" fmla="*/ 306 h 340"/>
                <a:gd name="T24" fmla="*/ 101 w 198"/>
                <a:gd name="T25" fmla="*/ 299 h 340"/>
                <a:gd name="T26" fmla="*/ 158 w 198"/>
                <a:gd name="T27" fmla="*/ 279 h 340"/>
                <a:gd name="T28" fmla="*/ 165 w 198"/>
                <a:gd name="T29" fmla="*/ 276 h 340"/>
                <a:gd name="T30" fmla="*/ 169 w 198"/>
                <a:gd name="T31" fmla="*/ 271 h 340"/>
                <a:gd name="T32" fmla="*/ 171 w 198"/>
                <a:gd name="T33" fmla="*/ 265 h 340"/>
                <a:gd name="T34" fmla="*/ 175 w 198"/>
                <a:gd name="T35" fmla="*/ 261 h 340"/>
                <a:gd name="T36" fmla="*/ 179 w 198"/>
                <a:gd name="T37" fmla="*/ 261 h 340"/>
                <a:gd name="T38" fmla="*/ 184 w 198"/>
                <a:gd name="T39" fmla="*/ 264 h 340"/>
                <a:gd name="T40" fmla="*/ 189 w 198"/>
                <a:gd name="T41" fmla="*/ 269 h 340"/>
                <a:gd name="T42" fmla="*/ 194 w 198"/>
                <a:gd name="T43" fmla="*/ 290 h 340"/>
                <a:gd name="T44" fmla="*/ 198 w 198"/>
                <a:gd name="T45" fmla="*/ 325 h 340"/>
                <a:gd name="T46" fmla="*/ 197 w 198"/>
                <a:gd name="T47" fmla="*/ 333 h 340"/>
                <a:gd name="T48" fmla="*/ 193 w 198"/>
                <a:gd name="T49" fmla="*/ 338 h 340"/>
                <a:gd name="T50" fmla="*/ 188 w 198"/>
                <a:gd name="T51" fmla="*/ 340 h 340"/>
                <a:gd name="T52" fmla="*/ 183 w 198"/>
                <a:gd name="T53" fmla="*/ 340 h 340"/>
                <a:gd name="T54" fmla="*/ 178 w 198"/>
                <a:gd name="T55" fmla="*/ 335 h 340"/>
                <a:gd name="T56" fmla="*/ 172 w 198"/>
                <a:gd name="T57" fmla="*/ 310 h 340"/>
                <a:gd name="T58" fmla="*/ 171 w 198"/>
                <a:gd name="T59" fmla="*/ 306 h 340"/>
                <a:gd name="T60" fmla="*/ 167 w 198"/>
                <a:gd name="T61" fmla="*/ 305 h 340"/>
                <a:gd name="T62" fmla="*/ 164 w 198"/>
                <a:gd name="T63" fmla="*/ 305 h 340"/>
                <a:gd name="T64" fmla="*/ 120 w 198"/>
                <a:gd name="T65" fmla="*/ 321 h 340"/>
                <a:gd name="T66" fmla="*/ 87 w 198"/>
                <a:gd name="T67" fmla="*/ 334 h 340"/>
                <a:gd name="T68" fmla="*/ 76 w 198"/>
                <a:gd name="T69" fmla="*/ 336 h 340"/>
                <a:gd name="T70" fmla="*/ 63 w 198"/>
                <a:gd name="T71" fmla="*/ 331 h 340"/>
                <a:gd name="T72" fmla="*/ 58 w 198"/>
                <a:gd name="T73" fmla="*/ 318 h 340"/>
                <a:gd name="T74" fmla="*/ 55 w 198"/>
                <a:gd name="T75" fmla="*/ 273 h 340"/>
                <a:gd name="T76" fmla="*/ 45 w 198"/>
                <a:gd name="T77" fmla="*/ 197 h 340"/>
                <a:gd name="T78" fmla="*/ 38 w 198"/>
                <a:gd name="T79" fmla="*/ 127 h 340"/>
                <a:gd name="T80" fmla="*/ 27 w 198"/>
                <a:gd name="T81" fmla="*/ 46 h 340"/>
                <a:gd name="T82" fmla="*/ 16 w 198"/>
                <a:gd name="T83" fmla="*/ 50 h 340"/>
                <a:gd name="T84" fmla="*/ 8 w 198"/>
                <a:gd name="T85" fmla="*/ 52 h 340"/>
                <a:gd name="T86" fmla="*/ 4 w 198"/>
                <a:gd name="T87" fmla="*/ 51 h 340"/>
                <a:gd name="T88" fmla="*/ 1 w 198"/>
                <a:gd name="T89" fmla="*/ 47 h 340"/>
                <a:gd name="T90" fmla="*/ 1 w 198"/>
                <a:gd name="T91" fmla="*/ 42 h 340"/>
                <a:gd name="T92" fmla="*/ 5 w 198"/>
                <a:gd name="T93" fmla="*/ 37 h 340"/>
                <a:gd name="T94" fmla="*/ 68 w 198"/>
                <a:gd name="T95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8" h="340">
                  <a:moveTo>
                    <a:pt x="71" y="0"/>
                  </a:moveTo>
                  <a:lnTo>
                    <a:pt x="73" y="0"/>
                  </a:lnTo>
                  <a:lnTo>
                    <a:pt x="76" y="2"/>
                  </a:lnTo>
                  <a:lnTo>
                    <a:pt x="78" y="4"/>
                  </a:lnTo>
                  <a:lnTo>
                    <a:pt x="79" y="7"/>
                  </a:lnTo>
                  <a:lnTo>
                    <a:pt x="78" y="12"/>
                  </a:lnTo>
                  <a:lnTo>
                    <a:pt x="76" y="15"/>
                  </a:lnTo>
                  <a:lnTo>
                    <a:pt x="73" y="18"/>
                  </a:lnTo>
                  <a:lnTo>
                    <a:pt x="53" y="28"/>
                  </a:lnTo>
                  <a:lnTo>
                    <a:pt x="50" y="30"/>
                  </a:lnTo>
                  <a:lnTo>
                    <a:pt x="48" y="32"/>
                  </a:lnTo>
                  <a:lnTo>
                    <a:pt x="47" y="35"/>
                  </a:lnTo>
                  <a:lnTo>
                    <a:pt x="47" y="39"/>
                  </a:lnTo>
                  <a:lnTo>
                    <a:pt x="47" y="42"/>
                  </a:lnTo>
                  <a:lnTo>
                    <a:pt x="52" y="66"/>
                  </a:lnTo>
                  <a:lnTo>
                    <a:pt x="60" y="106"/>
                  </a:lnTo>
                  <a:lnTo>
                    <a:pt x="64" y="148"/>
                  </a:lnTo>
                  <a:lnTo>
                    <a:pt x="70" y="194"/>
                  </a:lnTo>
                  <a:lnTo>
                    <a:pt x="77" y="240"/>
                  </a:lnTo>
                  <a:lnTo>
                    <a:pt x="81" y="266"/>
                  </a:lnTo>
                  <a:lnTo>
                    <a:pt x="82" y="292"/>
                  </a:lnTo>
                  <a:lnTo>
                    <a:pt x="82" y="296"/>
                  </a:lnTo>
                  <a:lnTo>
                    <a:pt x="82" y="301"/>
                  </a:lnTo>
                  <a:lnTo>
                    <a:pt x="83" y="306"/>
                  </a:lnTo>
                  <a:lnTo>
                    <a:pt x="93" y="304"/>
                  </a:lnTo>
                  <a:lnTo>
                    <a:pt x="101" y="299"/>
                  </a:lnTo>
                  <a:lnTo>
                    <a:pt x="129" y="288"/>
                  </a:lnTo>
                  <a:lnTo>
                    <a:pt x="158" y="279"/>
                  </a:lnTo>
                  <a:lnTo>
                    <a:pt x="161" y="277"/>
                  </a:lnTo>
                  <a:lnTo>
                    <a:pt x="165" y="276"/>
                  </a:lnTo>
                  <a:lnTo>
                    <a:pt x="167" y="274"/>
                  </a:lnTo>
                  <a:lnTo>
                    <a:pt x="169" y="271"/>
                  </a:lnTo>
                  <a:lnTo>
                    <a:pt x="170" y="268"/>
                  </a:lnTo>
                  <a:lnTo>
                    <a:pt x="171" y="265"/>
                  </a:lnTo>
                  <a:lnTo>
                    <a:pt x="173" y="263"/>
                  </a:lnTo>
                  <a:lnTo>
                    <a:pt x="175" y="261"/>
                  </a:lnTo>
                  <a:lnTo>
                    <a:pt x="177" y="261"/>
                  </a:lnTo>
                  <a:lnTo>
                    <a:pt x="179" y="261"/>
                  </a:lnTo>
                  <a:lnTo>
                    <a:pt x="182" y="262"/>
                  </a:lnTo>
                  <a:lnTo>
                    <a:pt x="184" y="264"/>
                  </a:lnTo>
                  <a:lnTo>
                    <a:pt x="186" y="266"/>
                  </a:lnTo>
                  <a:lnTo>
                    <a:pt x="189" y="269"/>
                  </a:lnTo>
                  <a:lnTo>
                    <a:pt x="190" y="272"/>
                  </a:lnTo>
                  <a:lnTo>
                    <a:pt x="194" y="290"/>
                  </a:lnTo>
                  <a:lnTo>
                    <a:pt x="197" y="308"/>
                  </a:lnTo>
                  <a:lnTo>
                    <a:pt x="198" y="325"/>
                  </a:lnTo>
                  <a:lnTo>
                    <a:pt x="198" y="330"/>
                  </a:lnTo>
                  <a:lnTo>
                    <a:pt x="197" y="333"/>
                  </a:lnTo>
                  <a:lnTo>
                    <a:pt x="195" y="336"/>
                  </a:lnTo>
                  <a:lnTo>
                    <a:pt x="193" y="338"/>
                  </a:lnTo>
                  <a:lnTo>
                    <a:pt x="191" y="340"/>
                  </a:lnTo>
                  <a:lnTo>
                    <a:pt x="188" y="340"/>
                  </a:lnTo>
                  <a:lnTo>
                    <a:pt x="188" y="340"/>
                  </a:lnTo>
                  <a:lnTo>
                    <a:pt x="183" y="340"/>
                  </a:lnTo>
                  <a:lnTo>
                    <a:pt x="180" y="338"/>
                  </a:lnTo>
                  <a:lnTo>
                    <a:pt x="178" y="335"/>
                  </a:lnTo>
                  <a:lnTo>
                    <a:pt x="177" y="332"/>
                  </a:lnTo>
                  <a:lnTo>
                    <a:pt x="172" y="310"/>
                  </a:lnTo>
                  <a:lnTo>
                    <a:pt x="172" y="307"/>
                  </a:lnTo>
                  <a:lnTo>
                    <a:pt x="171" y="306"/>
                  </a:lnTo>
                  <a:lnTo>
                    <a:pt x="169" y="305"/>
                  </a:lnTo>
                  <a:lnTo>
                    <a:pt x="167" y="305"/>
                  </a:lnTo>
                  <a:lnTo>
                    <a:pt x="166" y="305"/>
                  </a:lnTo>
                  <a:lnTo>
                    <a:pt x="164" y="305"/>
                  </a:lnTo>
                  <a:lnTo>
                    <a:pt x="141" y="312"/>
                  </a:lnTo>
                  <a:lnTo>
                    <a:pt x="120" y="321"/>
                  </a:lnTo>
                  <a:lnTo>
                    <a:pt x="98" y="331"/>
                  </a:lnTo>
                  <a:lnTo>
                    <a:pt x="87" y="334"/>
                  </a:lnTo>
                  <a:lnTo>
                    <a:pt x="77" y="336"/>
                  </a:lnTo>
                  <a:lnTo>
                    <a:pt x="76" y="336"/>
                  </a:lnTo>
                  <a:lnTo>
                    <a:pt x="69" y="334"/>
                  </a:lnTo>
                  <a:lnTo>
                    <a:pt x="63" y="331"/>
                  </a:lnTo>
                  <a:lnTo>
                    <a:pt x="59" y="323"/>
                  </a:lnTo>
                  <a:lnTo>
                    <a:pt x="58" y="318"/>
                  </a:lnTo>
                  <a:lnTo>
                    <a:pt x="57" y="313"/>
                  </a:lnTo>
                  <a:lnTo>
                    <a:pt x="55" y="273"/>
                  </a:lnTo>
                  <a:lnTo>
                    <a:pt x="50" y="235"/>
                  </a:lnTo>
                  <a:lnTo>
                    <a:pt x="45" y="197"/>
                  </a:lnTo>
                  <a:lnTo>
                    <a:pt x="40" y="162"/>
                  </a:lnTo>
                  <a:lnTo>
                    <a:pt x="38" y="127"/>
                  </a:lnTo>
                  <a:lnTo>
                    <a:pt x="33" y="88"/>
                  </a:lnTo>
                  <a:lnTo>
                    <a:pt x="27" y="46"/>
                  </a:lnTo>
                  <a:lnTo>
                    <a:pt x="21" y="48"/>
                  </a:lnTo>
                  <a:lnTo>
                    <a:pt x="16" y="50"/>
                  </a:lnTo>
                  <a:lnTo>
                    <a:pt x="11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1"/>
                  </a:lnTo>
                  <a:lnTo>
                    <a:pt x="2" y="50"/>
                  </a:lnTo>
                  <a:lnTo>
                    <a:pt x="1" y="47"/>
                  </a:lnTo>
                  <a:lnTo>
                    <a:pt x="0" y="44"/>
                  </a:lnTo>
                  <a:lnTo>
                    <a:pt x="1" y="42"/>
                  </a:lnTo>
                  <a:lnTo>
                    <a:pt x="2" y="39"/>
                  </a:lnTo>
                  <a:lnTo>
                    <a:pt x="5" y="37"/>
                  </a:lnTo>
                  <a:lnTo>
                    <a:pt x="63" y="2"/>
                  </a:lnTo>
                  <a:lnTo>
                    <a:pt x="68" y="0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2471713" y="1768174"/>
              <a:ext cx="250825" cy="414338"/>
            </a:xfrm>
            <a:custGeom>
              <a:avLst/>
              <a:gdLst>
                <a:gd name="T0" fmla="*/ 66 w 158"/>
                <a:gd name="T1" fmla="*/ 0 h 261"/>
                <a:gd name="T2" fmla="*/ 71 w 158"/>
                <a:gd name="T3" fmla="*/ 5 h 261"/>
                <a:gd name="T4" fmla="*/ 86 w 158"/>
                <a:gd name="T5" fmla="*/ 50 h 261"/>
                <a:gd name="T6" fmla="*/ 86 w 158"/>
                <a:gd name="T7" fmla="*/ 62 h 261"/>
                <a:gd name="T8" fmla="*/ 80 w 158"/>
                <a:gd name="T9" fmla="*/ 67 h 261"/>
                <a:gd name="T10" fmla="*/ 72 w 158"/>
                <a:gd name="T11" fmla="*/ 66 h 261"/>
                <a:gd name="T12" fmla="*/ 65 w 158"/>
                <a:gd name="T13" fmla="*/ 59 h 261"/>
                <a:gd name="T14" fmla="*/ 58 w 158"/>
                <a:gd name="T15" fmla="*/ 57 h 261"/>
                <a:gd name="T16" fmla="*/ 34 w 158"/>
                <a:gd name="T17" fmla="*/ 66 h 261"/>
                <a:gd name="T18" fmla="*/ 21 w 158"/>
                <a:gd name="T19" fmla="*/ 75 h 261"/>
                <a:gd name="T20" fmla="*/ 22 w 158"/>
                <a:gd name="T21" fmla="*/ 80 h 261"/>
                <a:gd name="T22" fmla="*/ 78 w 158"/>
                <a:gd name="T23" fmla="*/ 109 h 261"/>
                <a:gd name="T24" fmla="*/ 91 w 158"/>
                <a:gd name="T25" fmla="*/ 104 h 261"/>
                <a:gd name="T26" fmla="*/ 101 w 158"/>
                <a:gd name="T27" fmla="*/ 108 h 261"/>
                <a:gd name="T28" fmla="*/ 95 w 158"/>
                <a:gd name="T29" fmla="*/ 127 h 261"/>
                <a:gd name="T30" fmla="*/ 58 w 158"/>
                <a:gd name="T31" fmla="*/ 149 h 261"/>
                <a:gd name="T32" fmla="*/ 56 w 158"/>
                <a:gd name="T33" fmla="*/ 154 h 261"/>
                <a:gd name="T34" fmla="*/ 64 w 158"/>
                <a:gd name="T35" fmla="*/ 174 h 261"/>
                <a:gd name="T36" fmla="*/ 82 w 158"/>
                <a:gd name="T37" fmla="*/ 220 h 261"/>
                <a:gd name="T38" fmla="*/ 89 w 158"/>
                <a:gd name="T39" fmla="*/ 232 h 261"/>
                <a:gd name="T40" fmla="*/ 121 w 158"/>
                <a:gd name="T41" fmla="*/ 210 h 261"/>
                <a:gd name="T42" fmla="*/ 122 w 158"/>
                <a:gd name="T43" fmla="*/ 204 h 261"/>
                <a:gd name="T44" fmla="*/ 121 w 158"/>
                <a:gd name="T45" fmla="*/ 188 h 261"/>
                <a:gd name="T46" fmla="*/ 126 w 158"/>
                <a:gd name="T47" fmla="*/ 180 h 261"/>
                <a:gd name="T48" fmla="*/ 132 w 158"/>
                <a:gd name="T49" fmla="*/ 178 h 261"/>
                <a:gd name="T50" fmla="*/ 139 w 158"/>
                <a:gd name="T51" fmla="*/ 182 h 261"/>
                <a:gd name="T52" fmla="*/ 143 w 158"/>
                <a:gd name="T53" fmla="*/ 200 h 261"/>
                <a:gd name="T54" fmla="*/ 154 w 158"/>
                <a:gd name="T55" fmla="*/ 225 h 261"/>
                <a:gd name="T56" fmla="*/ 157 w 158"/>
                <a:gd name="T57" fmla="*/ 244 h 261"/>
                <a:gd name="T58" fmla="*/ 146 w 158"/>
                <a:gd name="T59" fmla="*/ 250 h 261"/>
                <a:gd name="T60" fmla="*/ 137 w 158"/>
                <a:gd name="T61" fmla="*/ 245 h 261"/>
                <a:gd name="T62" fmla="*/ 132 w 158"/>
                <a:gd name="T63" fmla="*/ 237 h 261"/>
                <a:gd name="T64" fmla="*/ 104 w 158"/>
                <a:gd name="T65" fmla="*/ 255 h 261"/>
                <a:gd name="T66" fmla="*/ 85 w 158"/>
                <a:gd name="T67" fmla="*/ 261 h 261"/>
                <a:gd name="T68" fmla="*/ 67 w 158"/>
                <a:gd name="T69" fmla="*/ 251 h 261"/>
                <a:gd name="T70" fmla="*/ 18 w 158"/>
                <a:gd name="T71" fmla="*/ 124 h 261"/>
                <a:gd name="T72" fmla="*/ 0 w 158"/>
                <a:gd name="T73" fmla="*/ 67 h 261"/>
                <a:gd name="T74" fmla="*/ 4 w 158"/>
                <a:gd name="T75" fmla="*/ 58 h 261"/>
                <a:gd name="T76" fmla="*/ 35 w 158"/>
                <a:gd name="T77" fmla="*/ 39 h 261"/>
                <a:gd name="T78" fmla="*/ 55 w 158"/>
                <a:gd name="T79" fmla="*/ 31 h 261"/>
                <a:gd name="T80" fmla="*/ 56 w 158"/>
                <a:gd name="T81" fmla="*/ 24 h 261"/>
                <a:gd name="T82" fmla="*/ 56 w 158"/>
                <a:gd name="T83" fmla="*/ 8 h 261"/>
                <a:gd name="T84" fmla="*/ 59 w 158"/>
                <a:gd name="T85" fmla="*/ 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8" h="261">
                  <a:moveTo>
                    <a:pt x="64" y="0"/>
                  </a:moveTo>
                  <a:lnTo>
                    <a:pt x="64" y="0"/>
                  </a:lnTo>
                  <a:lnTo>
                    <a:pt x="66" y="0"/>
                  </a:lnTo>
                  <a:lnTo>
                    <a:pt x="68" y="1"/>
                  </a:lnTo>
                  <a:lnTo>
                    <a:pt x="70" y="3"/>
                  </a:lnTo>
                  <a:lnTo>
                    <a:pt x="71" y="5"/>
                  </a:lnTo>
                  <a:lnTo>
                    <a:pt x="71" y="7"/>
                  </a:lnTo>
                  <a:lnTo>
                    <a:pt x="78" y="29"/>
                  </a:lnTo>
                  <a:lnTo>
                    <a:pt x="86" y="50"/>
                  </a:lnTo>
                  <a:lnTo>
                    <a:pt x="87" y="54"/>
                  </a:lnTo>
                  <a:lnTo>
                    <a:pt x="87" y="58"/>
                  </a:lnTo>
                  <a:lnTo>
                    <a:pt x="86" y="62"/>
                  </a:lnTo>
                  <a:lnTo>
                    <a:pt x="84" y="64"/>
                  </a:lnTo>
                  <a:lnTo>
                    <a:pt x="82" y="66"/>
                  </a:lnTo>
                  <a:lnTo>
                    <a:pt x="80" y="67"/>
                  </a:lnTo>
                  <a:lnTo>
                    <a:pt x="77" y="67"/>
                  </a:lnTo>
                  <a:lnTo>
                    <a:pt x="74" y="67"/>
                  </a:lnTo>
                  <a:lnTo>
                    <a:pt x="72" y="66"/>
                  </a:lnTo>
                  <a:lnTo>
                    <a:pt x="70" y="64"/>
                  </a:lnTo>
                  <a:lnTo>
                    <a:pt x="68" y="62"/>
                  </a:lnTo>
                  <a:lnTo>
                    <a:pt x="65" y="59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8" y="57"/>
                  </a:lnTo>
                  <a:lnTo>
                    <a:pt x="55" y="58"/>
                  </a:lnTo>
                  <a:lnTo>
                    <a:pt x="44" y="61"/>
                  </a:lnTo>
                  <a:lnTo>
                    <a:pt x="34" y="66"/>
                  </a:lnTo>
                  <a:lnTo>
                    <a:pt x="24" y="72"/>
                  </a:lnTo>
                  <a:lnTo>
                    <a:pt x="22" y="73"/>
                  </a:lnTo>
                  <a:lnTo>
                    <a:pt x="21" y="75"/>
                  </a:lnTo>
                  <a:lnTo>
                    <a:pt x="21" y="76"/>
                  </a:lnTo>
                  <a:lnTo>
                    <a:pt x="21" y="78"/>
                  </a:lnTo>
                  <a:lnTo>
                    <a:pt x="22" y="80"/>
                  </a:lnTo>
                  <a:lnTo>
                    <a:pt x="33" y="104"/>
                  </a:lnTo>
                  <a:lnTo>
                    <a:pt x="45" y="128"/>
                  </a:lnTo>
                  <a:lnTo>
                    <a:pt x="78" y="109"/>
                  </a:lnTo>
                  <a:lnTo>
                    <a:pt x="83" y="106"/>
                  </a:lnTo>
                  <a:lnTo>
                    <a:pt x="87" y="104"/>
                  </a:lnTo>
                  <a:lnTo>
                    <a:pt x="91" y="104"/>
                  </a:lnTo>
                  <a:lnTo>
                    <a:pt x="95" y="104"/>
                  </a:lnTo>
                  <a:lnTo>
                    <a:pt x="98" y="106"/>
                  </a:lnTo>
                  <a:lnTo>
                    <a:pt x="101" y="108"/>
                  </a:lnTo>
                  <a:lnTo>
                    <a:pt x="103" y="114"/>
                  </a:lnTo>
                  <a:lnTo>
                    <a:pt x="101" y="121"/>
                  </a:lnTo>
                  <a:lnTo>
                    <a:pt x="95" y="127"/>
                  </a:lnTo>
                  <a:lnTo>
                    <a:pt x="63" y="146"/>
                  </a:lnTo>
                  <a:lnTo>
                    <a:pt x="60" y="148"/>
                  </a:lnTo>
                  <a:lnTo>
                    <a:pt x="58" y="149"/>
                  </a:lnTo>
                  <a:lnTo>
                    <a:pt x="56" y="150"/>
                  </a:lnTo>
                  <a:lnTo>
                    <a:pt x="56" y="152"/>
                  </a:lnTo>
                  <a:lnTo>
                    <a:pt x="56" y="154"/>
                  </a:lnTo>
                  <a:lnTo>
                    <a:pt x="57" y="157"/>
                  </a:lnTo>
                  <a:lnTo>
                    <a:pt x="58" y="160"/>
                  </a:lnTo>
                  <a:lnTo>
                    <a:pt x="64" y="174"/>
                  </a:lnTo>
                  <a:lnTo>
                    <a:pt x="73" y="195"/>
                  </a:lnTo>
                  <a:lnTo>
                    <a:pt x="81" y="215"/>
                  </a:lnTo>
                  <a:lnTo>
                    <a:pt x="82" y="220"/>
                  </a:lnTo>
                  <a:lnTo>
                    <a:pt x="84" y="224"/>
                  </a:lnTo>
                  <a:lnTo>
                    <a:pt x="86" y="228"/>
                  </a:lnTo>
                  <a:lnTo>
                    <a:pt x="89" y="232"/>
                  </a:lnTo>
                  <a:lnTo>
                    <a:pt x="104" y="221"/>
                  </a:lnTo>
                  <a:lnTo>
                    <a:pt x="119" y="211"/>
                  </a:lnTo>
                  <a:lnTo>
                    <a:pt x="121" y="210"/>
                  </a:lnTo>
                  <a:lnTo>
                    <a:pt x="122" y="208"/>
                  </a:lnTo>
                  <a:lnTo>
                    <a:pt x="122" y="206"/>
                  </a:lnTo>
                  <a:lnTo>
                    <a:pt x="122" y="204"/>
                  </a:lnTo>
                  <a:lnTo>
                    <a:pt x="121" y="199"/>
                  </a:lnTo>
                  <a:lnTo>
                    <a:pt x="121" y="194"/>
                  </a:lnTo>
                  <a:lnTo>
                    <a:pt x="121" y="188"/>
                  </a:lnTo>
                  <a:lnTo>
                    <a:pt x="122" y="185"/>
                  </a:lnTo>
                  <a:lnTo>
                    <a:pt x="123" y="182"/>
                  </a:lnTo>
                  <a:lnTo>
                    <a:pt x="126" y="180"/>
                  </a:lnTo>
                  <a:lnTo>
                    <a:pt x="129" y="179"/>
                  </a:lnTo>
                  <a:lnTo>
                    <a:pt x="132" y="178"/>
                  </a:lnTo>
                  <a:lnTo>
                    <a:pt x="132" y="178"/>
                  </a:lnTo>
                  <a:lnTo>
                    <a:pt x="135" y="179"/>
                  </a:lnTo>
                  <a:lnTo>
                    <a:pt x="137" y="180"/>
                  </a:lnTo>
                  <a:lnTo>
                    <a:pt x="139" y="182"/>
                  </a:lnTo>
                  <a:lnTo>
                    <a:pt x="140" y="184"/>
                  </a:lnTo>
                  <a:lnTo>
                    <a:pt x="141" y="187"/>
                  </a:lnTo>
                  <a:lnTo>
                    <a:pt x="143" y="200"/>
                  </a:lnTo>
                  <a:lnTo>
                    <a:pt x="147" y="210"/>
                  </a:lnTo>
                  <a:lnTo>
                    <a:pt x="153" y="222"/>
                  </a:lnTo>
                  <a:lnTo>
                    <a:pt x="154" y="225"/>
                  </a:lnTo>
                  <a:lnTo>
                    <a:pt x="156" y="229"/>
                  </a:lnTo>
                  <a:lnTo>
                    <a:pt x="158" y="237"/>
                  </a:lnTo>
                  <a:lnTo>
                    <a:pt x="157" y="244"/>
                  </a:lnTo>
                  <a:lnTo>
                    <a:pt x="152" y="248"/>
                  </a:lnTo>
                  <a:lnTo>
                    <a:pt x="149" y="249"/>
                  </a:lnTo>
                  <a:lnTo>
                    <a:pt x="146" y="250"/>
                  </a:lnTo>
                  <a:lnTo>
                    <a:pt x="143" y="249"/>
                  </a:lnTo>
                  <a:lnTo>
                    <a:pt x="140" y="247"/>
                  </a:lnTo>
                  <a:lnTo>
                    <a:pt x="137" y="245"/>
                  </a:lnTo>
                  <a:lnTo>
                    <a:pt x="134" y="241"/>
                  </a:lnTo>
                  <a:lnTo>
                    <a:pt x="132" y="237"/>
                  </a:lnTo>
                  <a:lnTo>
                    <a:pt x="132" y="237"/>
                  </a:lnTo>
                  <a:lnTo>
                    <a:pt x="131" y="236"/>
                  </a:lnTo>
                  <a:lnTo>
                    <a:pt x="116" y="245"/>
                  </a:lnTo>
                  <a:lnTo>
                    <a:pt x="104" y="255"/>
                  </a:lnTo>
                  <a:lnTo>
                    <a:pt x="95" y="260"/>
                  </a:lnTo>
                  <a:lnTo>
                    <a:pt x="86" y="261"/>
                  </a:lnTo>
                  <a:lnTo>
                    <a:pt x="85" y="261"/>
                  </a:lnTo>
                  <a:lnTo>
                    <a:pt x="78" y="260"/>
                  </a:lnTo>
                  <a:lnTo>
                    <a:pt x="71" y="257"/>
                  </a:lnTo>
                  <a:lnTo>
                    <a:pt x="67" y="251"/>
                  </a:lnTo>
                  <a:lnTo>
                    <a:pt x="57" y="225"/>
                  </a:lnTo>
                  <a:lnTo>
                    <a:pt x="39" y="174"/>
                  </a:lnTo>
                  <a:lnTo>
                    <a:pt x="18" y="124"/>
                  </a:lnTo>
                  <a:lnTo>
                    <a:pt x="9" y="98"/>
                  </a:lnTo>
                  <a:lnTo>
                    <a:pt x="1" y="72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4" y="58"/>
                  </a:lnTo>
                  <a:lnTo>
                    <a:pt x="7" y="56"/>
                  </a:lnTo>
                  <a:lnTo>
                    <a:pt x="20" y="47"/>
                  </a:lnTo>
                  <a:lnTo>
                    <a:pt x="35" y="39"/>
                  </a:lnTo>
                  <a:lnTo>
                    <a:pt x="49" y="34"/>
                  </a:lnTo>
                  <a:lnTo>
                    <a:pt x="53" y="33"/>
                  </a:lnTo>
                  <a:lnTo>
                    <a:pt x="55" y="31"/>
                  </a:lnTo>
                  <a:lnTo>
                    <a:pt x="56" y="30"/>
                  </a:lnTo>
                  <a:lnTo>
                    <a:pt x="57" y="27"/>
                  </a:lnTo>
                  <a:lnTo>
                    <a:pt x="56" y="24"/>
                  </a:lnTo>
                  <a:lnTo>
                    <a:pt x="55" y="18"/>
                  </a:lnTo>
                  <a:lnTo>
                    <a:pt x="55" y="13"/>
                  </a:lnTo>
                  <a:lnTo>
                    <a:pt x="56" y="8"/>
                  </a:lnTo>
                  <a:lnTo>
                    <a:pt x="56" y="5"/>
                  </a:lnTo>
                  <a:lnTo>
                    <a:pt x="57" y="3"/>
                  </a:lnTo>
                  <a:lnTo>
                    <a:pt x="59" y="1"/>
                  </a:lnTo>
                  <a:lnTo>
                    <a:pt x="61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2258988" y="1780874"/>
              <a:ext cx="269875" cy="441325"/>
            </a:xfrm>
            <a:custGeom>
              <a:avLst/>
              <a:gdLst>
                <a:gd name="T0" fmla="*/ 134 w 170"/>
                <a:gd name="T1" fmla="*/ 0 h 278"/>
                <a:gd name="T2" fmla="*/ 139 w 170"/>
                <a:gd name="T3" fmla="*/ 3 h 278"/>
                <a:gd name="T4" fmla="*/ 144 w 170"/>
                <a:gd name="T5" fmla="*/ 13 h 278"/>
                <a:gd name="T6" fmla="*/ 149 w 170"/>
                <a:gd name="T7" fmla="*/ 25 h 278"/>
                <a:gd name="T8" fmla="*/ 148 w 170"/>
                <a:gd name="T9" fmla="*/ 31 h 278"/>
                <a:gd name="T10" fmla="*/ 143 w 170"/>
                <a:gd name="T11" fmla="*/ 35 h 278"/>
                <a:gd name="T12" fmla="*/ 121 w 170"/>
                <a:gd name="T13" fmla="*/ 40 h 278"/>
                <a:gd name="T14" fmla="*/ 87 w 170"/>
                <a:gd name="T15" fmla="*/ 53 h 278"/>
                <a:gd name="T16" fmla="*/ 84 w 170"/>
                <a:gd name="T17" fmla="*/ 55 h 278"/>
                <a:gd name="T18" fmla="*/ 83 w 170"/>
                <a:gd name="T19" fmla="*/ 59 h 278"/>
                <a:gd name="T20" fmla="*/ 99 w 170"/>
                <a:gd name="T21" fmla="*/ 92 h 278"/>
                <a:gd name="T22" fmla="*/ 113 w 170"/>
                <a:gd name="T23" fmla="*/ 124 h 278"/>
                <a:gd name="T24" fmla="*/ 133 w 170"/>
                <a:gd name="T25" fmla="*/ 173 h 278"/>
                <a:gd name="T26" fmla="*/ 155 w 170"/>
                <a:gd name="T27" fmla="*/ 228 h 278"/>
                <a:gd name="T28" fmla="*/ 167 w 170"/>
                <a:gd name="T29" fmla="*/ 257 h 278"/>
                <a:gd name="T30" fmla="*/ 169 w 170"/>
                <a:gd name="T31" fmla="*/ 262 h 278"/>
                <a:gd name="T32" fmla="*/ 169 w 170"/>
                <a:gd name="T33" fmla="*/ 270 h 278"/>
                <a:gd name="T34" fmla="*/ 166 w 170"/>
                <a:gd name="T35" fmla="*/ 275 h 278"/>
                <a:gd name="T36" fmla="*/ 159 w 170"/>
                <a:gd name="T37" fmla="*/ 278 h 278"/>
                <a:gd name="T38" fmla="*/ 153 w 170"/>
                <a:gd name="T39" fmla="*/ 278 h 278"/>
                <a:gd name="T40" fmla="*/ 147 w 170"/>
                <a:gd name="T41" fmla="*/ 273 h 278"/>
                <a:gd name="T42" fmla="*/ 137 w 170"/>
                <a:gd name="T43" fmla="*/ 253 h 278"/>
                <a:gd name="T44" fmla="*/ 119 w 170"/>
                <a:gd name="T45" fmla="*/ 203 h 278"/>
                <a:gd name="T46" fmla="*/ 98 w 170"/>
                <a:gd name="T47" fmla="*/ 151 h 278"/>
                <a:gd name="T48" fmla="*/ 74 w 170"/>
                <a:gd name="T49" fmla="*/ 97 h 278"/>
                <a:gd name="T50" fmla="*/ 63 w 170"/>
                <a:gd name="T51" fmla="*/ 71 h 278"/>
                <a:gd name="T52" fmla="*/ 61 w 170"/>
                <a:gd name="T53" fmla="*/ 67 h 278"/>
                <a:gd name="T54" fmla="*/ 58 w 170"/>
                <a:gd name="T55" fmla="*/ 65 h 278"/>
                <a:gd name="T56" fmla="*/ 54 w 170"/>
                <a:gd name="T57" fmla="*/ 66 h 278"/>
                <a:gd name="T58" fmla="*/ 27 w 170"/>
                <a:gd name="T59" fmla="*/ 77 h 278"/>
                <a:gd name="T60" fmla="*/ 25 w 170"/>
                <a:gd name="T61" fmla="*/ 80 h 278"/>
                <a:gd name="T62" fmla="*/ 27 w 170"/>
                <a:gd name="T63" fmla="*/ 84 h 278"/>
                <a:gd name="T64" fmla="*/ 33 w 170"/>
                <a:gd name="T65" fmla="*/ 94 h 278"/>
                <a:gd name="T66" fmla="*/ 34 w 170"/>
                <a:gd name="T67" fmla="*/ 100 h 278"/>
                <a:gd name="T68" fmla="*/ 32 w 170"/>
                <a:gd name="T69" fmla="*/ 105 h 278"/>
                <a:gd name="T70" fmla="*/ 27 w 170"/>
                <a:gd name="T71" fmla="*/ 109 h 278"/>
                <a:gd name="T72" fmla="*/ 21 w 170"/>
                <a:gd name="T73" fmla="*/ 109 h 278"/>
                <a:gd name="T74" fmla="*/ 16 w 170"/>
                <a:gd name="T75" fmla="*/ 105 h 278"/>
                <a:gd name="T76" fmla="*/ 13 w 170"/>
                <a:gd name="T77" fmla="*/ 103 h 278"/>
                <a:gd name="T78" fmla="*/ 3 w 170"/>
                <a:gd name="T79" fmla="*/ 79 h 278"/>
                <a:gd name="T80" fmla="*/ 0 w 170"/>
                <a:gd name="T81" fmla="*/ 64 h 278"/>
                <a:gd name="T82" fmla="*/ 2 w 170"/>
                <a:gd name="T83" fmla="*/ 57 h 278"/>
                <a:gd name="T84" fmla="*/ 6 w 170"/>
                <a:gd name="T85" fmla="*/ 53 h 278"/>
                <a:gd name="T86" fmla="*/ 10 w 170"/>
                <a:gd name="T87" fmla="*/ 53 h 278"/>
                <a:gd name="T88" fmla="*/ 13 w 170"/>
                <a:gd name="T89" fmla="*/ 57 h 278"/>
                <a:gd name="T90" fmla="*/ 18 w 170"/>
                <a:gd name="T91" fmla="*/ 58 h 278"/>
                <a:gd name="T92" fmla="*/ 24 w 170"/>
                <a:gd name="T93" fmla="*/ 56 h 278"/>
                <a:gd name="T94" fmla="*/ 118 w 170"/>
                <a:gd name="T95" fmla="*/ 18 h 278"/>
                <a:gd name="T96" fmla="*/ 121 w 170"/>
                <a:gd name="T97" fmla="*/ 16 h 278"/>
                <a:gd name="T98" fmla="*/ 123 w 170"/>
                <a:gd name="T99" fmla="*/ 12 h 278"/>
                <a:gd name="T100" fmla="*/ 123 w 170"/>
                <a:gd name="T101" fmla="*/ 7 h 278"/>
                <a:gd name="T102" fmla="*/ 126 w 170"/>
                <a:gd name="T103" fmla="*/ 2 h 278"/>
                <a:gd name="T104" fmla="*/ 131 w 170"/>
                <a:gd name="T10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0" h="278">
                  <a:moveTo>
                    <a:pt x="131" y="0"/>
                  </a:moveTo>
                  <a:lnTo>
                    <a:pt x="134" y="0"/>
                  </a:lnTo>
                  <a:lnTo>
                    <a:pt x="137" y="2"/>
                  </a:lnTo>
                  <a:lnTo>
                    <a:pt x="139" y="3"/>
                  </a:lnTo>
                  <a:lnTo>
                    <a:pt x="140" y="6"/>
                  </a:lnTo>
                  <a:lnTo>
                    <a:pt x="144" y="13"/>
                  </a:lnTo>
                  <a:lnTo>
                    <a:pt x="148" y="21"/>
                  </a:lnTo>
                  <a:lnTo>
                    <a:pt x="149" y="25"/>
                  </a:lnTo>
                  <a:lnTo>
                    <a:pt x="149" y="28"/>
                  </a:lnTo>
                  <a:lnTo>
                    <a:pt x="148" y="31"/>
                  </a:lnTo>
                  <a:lnTo>
                    <a:pt x="146" y="33"/>
                  </a:lnTo>
                  <a:lnTo>
                    <a:pt x="143" y="35"/>
                  </a:lnTo>
                  <a:lnTo>
                    <a:pt x="140" y="36"/>
                  </a:lnTo>
                  <a:lnTo>
                    <a:pt x="121" y="40"/>
                  </a:lnTo>
                  <a:lnTo>
                    <a:pt x="104" y="46"/>
                  </a:lnTo>
                  <a:lnTo>
                    <a:pt x="87" y="53"/>
                  </a:lnTo>
                  <a:lnTo>
                    <a:pt x="85" y="54"/>
                  </a:lnTo>
                  <a:lnTo>
                    <a:pt x="84" y="55"/>
                  </a:lnTo>
                  <a:lnTo>
                    <a:pt x="83" y="57"/>
                  </a:lnTo>
                  <a:lnTo>
                    <a:pt x="83" y="59"/>
                  </a:lnTo>
                  <a:lnTo>
                    <a:pt x="84" y="61"/>
                  </a:lnTo>
                  <a:lnTo>
                    <a:pt x="99" y="92"/>
                  </a:lnTo>
                  <a:lnTo>
                    <a:pt x="106" y="107"/>
                  </a:lnTo>
                  <a:lnTo>
                    <a:pt x="113" y="124"/>
                  </a:lnTo>
                  <a:lnTo>
                    <a:pt x="121" y="146"/>
                  </a:lnTo>
                  <a:lnTo>
                    <a:pt x="133" y="173"/>
                  </a:lnTo>
                  <a:lnTo>
                    <a:pt x="144" y="201"/>
                  </a:lnTo>
                  <a:lnTo>
                    <a:pt x="155" y="228"/>
                  </a:lnTo>
                  <a:lnTo>
                    <a:pt x="159" y="243"/>
                  </a:lnTo>
                  <a:lnTo>
                    <a:pt x="167" y="257"/>
                  </a:lnTo>
                  <a:lnTo>
                    <a:pt x="168" y="259"/>
                  </a:lnTo>
                  <a:lnTo>
                    <a:pt x="169" y="262"/>
                  </a:lnTo>
                  <a:lnTo>
                    <a:pt x="170" y="266"/>
                  </a:lnTo>
                  <a:lnTo>
                    <a:pt x="169" y="270"/>
                  </a:lnTo>
                  <a:lnTo>
                    <a:pt x="168" y="273"/>
                  </a:lnTo>
                  <a:lnTo>
                    <a:pt x="166" y="275"/>
                  </a:lnTo>
                  <a:lnTo>
                    <a:pt x="163" y="277"/>
                  </a:lnTo>
                  <a:lnTo>
                    <a:pt x="159" y="278"/>
                  </a:lnTo>
                  <a:lnTo>
                    <a:pt x="156" y="278"/>
                  </a:lnTo>
                  <a:lnTo>
                    <a:pt x="153" y="278"/>
                  </a:lnTo>
                  <a:lnTo>
                    <a:pt x="150" y="276"/>
                  </a:lnTo>
                  <a:lnTo>
                    <a:pt x="147" y="273"/>
                  </a:lnTo>
                  <a:lnTo>
                    <a:pt x="141" y="264"/>
                  </a:lnTo>
                  <a:lnTo>
                    <a:pt x="137" y="253"/>
                  </a:lnTo>
                  <a:lnTo>
                    <a:pt x="128" y="228"/>
                  </a:lnTo>
                  <a:lnTo>
                    <a:pt x="119" y="203"/>
                  </a:lnTo>
                  <a:lnTo>
                    <a:pt x="108" y="178"/>
                  </a:lnTo>
                  <a:lnTo>
                    <a:pt x="98" y="151"/>
                  </a:lnTo>
                  <a:lnTo>
                    <a:pt x="86" y="123"/>
                  </a:lnTo>
                  <a:lnTo>
                    <a:pt x="74" y="97"/>
                  </a:lnTo>
                  <a:lnTo>
                    <a:pt x="69" y="83"/>
                  </a:lnTo>
                  <a:lnTo>
                    <a:pt x="63" y="71"/>
                  </a:lnTo>
                  <a:lnTo>
                    <a:pt x="62" y="68"/>
                  </a:lnTo>
                  <a:lnTo>
                    <a:pt x="61" y="67"/>
                  </a:lnTo>
                  <a:lnTo>
                    <a:pt x="60" y="66"/>
                  </a:lnTo>
                  <a:lnTo>
                    <a:pt x="58" y="65"/>
                  </a:lnTo>
                  <a:lnTo>
                    <a:pt x="56" y="65"/>
                  </a:lnTo>
                  <a:lnTo>
                    <a:pt x="54" y="66"/>
                  </a:lnTo>
                  <a:lnTo>
                    <a:pt x="29" y="76"/>
                  </a:lnTo>
                  <a:lnTo>
                    <a:pt x="27" y="77"/>
                  </a:lnTo>
                  <a:lnTo>
                    <a:pt x="25" y="78"/>
                  </a:lnTo>
                  <a:lnTo>
                    <a:pt x="25" y="80"/>
                  </a:lnTo>
                  <a:lnTo>
                    <a:pt x="26" y="82"/>
                  </a:lnTo>
                  <a:lnTo>
                    <a:pt x="27" y="84"/>
                  </a:lnTo>
                  <a:lnTo>
                    <a:pt x="30" y="89"/>
                  </a:lnTo>
                  <a:lnTo>
                    <a:pt x="33" y="94"/>
                  </a:lnTo>
                  <a:lnTo>
                    <a:pt x="34" y="97"/>
                  </a:lnTo>
                  <a:lnTo>
                    <a:pt x="34" y="100"/>
                  </a:lnTo>
                  <a:lnTo>
                    <a:pt x="33" y="103"/>
                  </a:lnTo>
                  <a:lnTo>
                    <a:pt x="32" y="105"/>
                  </a:lnTo>
                  <a:lnTo>
                    <a:pt x="29" y="107"/>
                  </a:lnTo>
                  <a:lnTo>
                    <a:pt x="27" y="109"/>
                  </a:lnTo>
                  <a:lnTo>
                    <a:pt x="24" y="109"/>
                  </a:lnTo>
                  <a:lnTo>
                    <a:pt x="21" y="109"/>
                  </a:lnTo>
                  <a:lnTo>
                    <a:pt x="19" y="107"/>
                  </a:lnTo>
                  <a:lnTo>
                    <a:pt x="16" y="105"/>
                  </a:lnTo>
                  <a:lnTo>
                    <a:pt x="14" y="104"/>
                  </a:lnTo>
                  <a:lnTo>
                    <a:pt x="13" y="103"/>
                  </a:lnTo>
                  <a:lnTo>
                    <a:pt x="6" y="92"/>
                  </a:lnTo>
                  <a:lnTo>
                    <a:pt x="3" y="79"/>
                  </a:lnTo>
                  <a:lnTo>
                    <a:pt x="0" y="68"/>
                  </a:lnTo>
                  <a:lnTo>
                    <a:pt x="0" y="64"/>
                  </a:lnTo>
                  <a:lnTo>
                    <a:pt x="1" y="59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6" y="53"/>
                  </a:lnTo>
                  <a:lnTo>
                    <a:pt x="8" y="53"/>
                  </a:lnTo>
                  <a:lnTo>
                    <a:pt x="10" y="53"/>
                  </a:lnTo>
                  <a:lnTo>
                    <a:pt x="11" y="55"/>
                  </a:lnTo>
                  <a:lnTo>
                    <a:pt x="13" y="57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21" y="57"/>
                  </a:lnTo>
                  <a:lnTo>
                    <a:pt x="24" y="56"/>
                  </a:lnTo>
                  <a:lnTo>
                    <a:pt x="116" y="19"/>
                  </a:lnTo>
                  <a:lnTo>
                    <a:pt x="118" y="18"/>
                  </a:lnTo>
                  <a:lnTo>
                    <a:pt x="120" y="17"/>
                  </a:lnTo>
                  <a:lnTo>
                    <a:pt x="121" y="16"/>
                  </a:lnTo>
                  <a:lnTo>
                    <a:pt x="122" y="15"/>
                  </a:lnTo>
                  <a:lnTo>
                    <a:pt x="123" y="12"/>
                  </a:lnTo>
                  <a:lnTo>
                    <a:pt x="123" y="10"/>
                  </a:lnTo>
                  <a:lnTo>
                    <a:pt x="123" y="7"/>
                  </a:lnTo>
                  <a:lnTo>
                    <a:pt x="124" y="4"/>
                  </a:lnTo>
                  <a:lnTo>
                    <a:pt x="126" y="2"/>
                  </a:lnTo>
                  <a:lnTo>
                    <a:pt x="129" y="0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2273276" y="1618949"/>
              <a:ext cx="60325" cy="120650"/>
            </a:xfrm>
            <a:custGeom>
              <a:avLst/>
              <a:gdLst>
                <a:gd name="T0" fmla="*/ 11 w 38"/>
                <a:gd name="T1" fmla="*/ 0 h 76"/>
                <a:gd name="T2" fmla="*/ 14 w 38"/>
                <a:gd name="T3" fmla="*/ 0 h 76"/>
                <a:gd name="T4" fmla="*/ 16 w 38"/>
                <a:gd name="T5" fmla="*/ 1 h 76"/>
                <a:gd name="T6" fmla="*/ 18 w 38"/>
                <a:gd name="T7" fmla="*/ 2 h 76"/>
                <a:gd name="T8" fmla="*/ 19 w 38"/>
                <a:gd name="T9" fmla="*/ 4 h 76"/>
                <a:gd name="T10" fmla="*/ 20 w 38"/>
                <a:gd name="T11" fmla="*/ 6 h 76"/>
                <a:gd name="T12" fmla="*/ 23 w 38"/>
                <a:gd name="T13" fmla="*/ 22 h 76"/>
                <a:gd name="T14" fmla="*/ 28 w 38"/>
                <a:gd name="T15" fmla="*/ 35 h 76"/>
                <a:gd name="T16" fmla="*/ 35 w 38"/>
                <a:gd name="T17" fmla="*/ 50 h 76"/>
                <a:gd name="T18" fmla="*/ 37 w 38"/>
                <a:gd name="T19" fmla="*/ 54 h 76"/>
                <a:gd name="T20" fmla="*/ 38 w 38"/>
                <a:gd name="T21" fmla="*/ 59 h 76"/>
                <a:gd name="T22" fmla="*/ 38 w 38"/>
                <a:gd name="T23" fmla="*/ 64 h 76"/>
                <a:gd name="T24" fmla="*/ 38 w 38"/>
                <a:gd name="T25" fmla="*/ 68 h 76"/>
                <a:gd name="T26" fmla="*/ 37 w 38"/>
                <a:gd name="T27" fmla="*/ 70 h 76"/>
                <a:gd name="T28" fmla="*/ 36 w 38"/>
                <a:gd name="T29" fmla="*/ 73 h 76"/>
                <a:gd name="T30" fmla="*/ 34 w 38"/>
                <a:gd name="T31" fmla="*/ 75 h 76"/>
                <a:gd name="T32" fmla="*/ 31 w 38"/>
                <a:gd name="T33" fmla="*/ 76 h 76"/>
                <a:gd name="T34" fmla="*/ 26 w 38"/>
                <a:gd name="T35" fmla="*/ 76 h 76"/>
                <a:gd name="T36" fmla="*/ 24 w 38"/>
                <a:gd name="T37" fmla="*/ 76 h 76"/>
                <a:gd name="T38" fmla="*/ 21 w 38"/>
                <a:gd name="T39" fmla="*/ 75 h 76"/>
                <a:gd name="T40" fmla="*/ 19 w 38"/>
                <a:gd name="T41" fmla="*/ 73 h 76"/>
                <a:gd name="T42" fmla="*/ 18 w 38"/>
                <a:gd name="T43" fmla="*/ 71 h 76"/>
                <a:gd name="T44" fmla="*/ 10 w 38"/>
                <a:gd name="T45" fmla="*/ 53 h 76"/>
                <a:gd name="T46" fmla="*/ 3 w 38"/>
                <a:gd name="T47" fmla="*/ 34 h 76"/>
                <a:gd name="T48" fmla="*/ 0 w 38"/>
                <a:gd name="T49" fmla="*/ 14 h 76"/>
                <a:gd name="T50" fmla="*/ 0 w 38"/>
                <a:gd name="T51" fmla="*/ 10 h 76"/>
                <a:gd name="T52" fmla="*/ 1 w 38"/>
                <a:gd name="T53" fmla="*/ 7 h 76"/>
                <a:gd name="T54" fmla="*/ 3 w 38"/>
                <a:gd name="T55" fmla="*/ 4 h 76"/>
                <a:gd name="T56" fmla="*/ 5 w 38"/>
                <a:gd name="T57" fmla="*/ 2 h 76"/>
                <a:gd name="T58" fmla="*/ 9 w 38"/>
                <a:gd name="T59" fmla="*/ 0 h 76"/>
                <a:gd name="T60" fmla="*/ 11 w 38"/>
                <a:gd name="T6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" h="76">
                  <a:moveTo>
                    <a:pt x="11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8" y="2"/>
                  </a:lnTo>
                  <a:lnTo>
                    <a:pt x="19" y="4"/>
                  </a:lnTo>
                  <a:lnTo>
                    <a:pt x="20" y="6"/>
                  </a:lnTo>
                  <a:lnTo>
                    <a:pt x="23" y="22"/>
                  </a:lnTo>
                  <a:lnTo>
                    <a:pt x="28" y="35"/>
                  </a:lnTo>
                  <a:lnTo>
                    <a:pt x="35" y="50"/>
                  </a:lnTo>
                  <a:lnTo>
                    <a:pt x="37" y="54"/>
                  </a:lnTo>
                  <a:lnTo>
                    <a:pt x="38" y="59"/>
                  </a:lnTo>
                  <a:lnTo>
                    <a:pt x="38" y="64"/>
                  </a:lnTo>
                  <a:lnTo>
                    <a:pt x="38" y="68"/>
                  </a:lnTo>
                  <a:lnTo>
                    <a:pt x="37" y="70"/>
                  </a:lnTo>
                  <a:lnTo>
                    <a:pt x="36" y="73"/>
                  </a:lnTo>
                  <a:lnTo>
                    <a:pt x="34" y="75"/>
                  </a:lnTo>
                  <a:lnTo>
                    <a:pt x="31" y="76"/>
                  </a:lnTo>
                  <a:lnTo>
                    <a:pt x="26" y="76"/>
                  </a:lnTo>
                  <a:lnTo>
                    <a:pt x="24" y="76"/>
                  </a:lnTo>
                  <a:lnTo>
                    <a:pt x="21" y="75"/>
                  </a:lnTo>
                  <a:lnTo>
                    <a:pt x="19" y="73"/>
                  </a:lnTo>
                  <a:lnTo>
                    <a:pt x="18" y="71"/>
                  </a:lnTo>
                  <a:lnTo>
                    <a:pt x="10" y="53"/>
                  </a:lnTo>
                  <a:lnTo>
                    <a:pt x="3" y="34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4"/>
                  </a:lnTo>
                  <a:lnTo>
                    <a:pt x="5" y="2"/>
                  </a:lnTo>
                  <a:lnTo>
                    <a:pt x="9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2008163" y="2387299"/>
              <a:ext cx="74613" cy="96838"/>
            </a:xfrm>
            <a:custGeom>
              <a:avLst/>
              <a:gdLst>
                <a:gd name="T0" fmla="*/ 40 w 47"/>
                <a:gd name="T1" fmla="*/ 0 h 61"/>
                <a:gd name="T2" fmla="*/ 42 w 47"/>
                <a:gd name="T3" fmla="*/ 1 h 61"/>
                <a:gd name="T4" fmla="*/ 44 w 47"/>
                <a:gd name="T5" fmla="*/ 2 h 61"/>
                <a:gd name="T6" fmla="*/ 46 w 47"/>
                <a:gd name="T7" fmla="*/ 4 h 61"/>
                <a:gd name="T8" fmla="*/ 47 w 47"/>
                <a:gd name="T9" fmla="*/ 6 h 61"/>
                <a:gd name="T10" fmla="*/ 47 w 47"/>
                <a:gd name="T11" fmla="*/ 9 h 61"/>
                <a:gd name="T12" fmla="*/ 46 w 47"/>
                <a:gd name="T13" fmla="*/ 12 h 61"/>
                <a:gd name="T14" fmla="*/ 45 w 47"/>
                <a:gd name="T15" fmla="*/ 14 h 61"/>
                <a:gd name="T16" fmla="*/ 44 w 47"/>
                <a:gd name="T17" fmla="*/ 17 h 61"/>
                <a:gd name="T18" fmla="*/ 22 w 47"/>
                <a:gd name="T19" fmla="*/ 52 h 61"/>
                <a:gd name="T20" fmla="*/ 19 w 47"/>
                <a:gd name="T21" fmla="*/ 56 h 61"/>
                <a:gd name="T22" fmla="*/ 16 w 47"/>
                <a:gd name="T23" fmla="*/ 59 h 61"/>
                <a:gd name="T24" fmla="*/ 13 w 47"/>
                <a:gd name="T25" fmla="*/ 60 h 61"/>
                <a:gd name="T26" fmla="*/ 10 w 47"/>
                <a:gd name="T27" fmla="*/ 61 h 61"/>
                <a:gd name="T28" fmla="*/ 8 w 47"/>
                <a:gd name="T29" fmla="*/ 61 h 61"/>
                <a:gd name="T30" fmla="*/ 5 w 47"/>
                <a:gd name="T31" fmla="*/ 59 h 61"/>
                <a:gd name="T32" fmla="*/ 0 w 47"/>
                <a:gd name="T33" fmla="*/ 54 h 61"/>
                <a:gd name="T34" fmla="*/ 0 w 47"/>
                <a:gd name="T35" fmla="*/ 48 h 61"/>
                <a:gd name="T36" fmla="*/ 5 w 47"/>
                <a:gd name="T37" fmla="*/ 39 h 61"/>
                <a:gd name="T38" fmla="*/ 12 w 47"/>
                <a:gd name="T39" fmla="*/ 28 h 61"/>
                <a:gd name="T40" fmla="*/ 20 w 47"/>
                <a:gd name="T41" fmla="*/ 16 h 61"/>
                <a:gd name="T42" fmla="*/ 30 w 47"/>
                <a:gd name="T43" fmla="*/ 6 h 61"/>
                <a:gd name="T44" fmla="*/ 32 w 47"/>
                <a:gd name="T45" fmla="*/ 4 h 61"/>
                <a:gd name="T46" fmla="*/ 34 w 47"/>
                <a:gd name="T47" fmla="*/ 3 h 61"/>
                <a:gd name="T48" fmla="*/ 36 w 47"/>
                <a:gd name="T49" fmla="*/ 1 h 61"/>
                <a:gd name="T50" fmla="*/ 38 w 47"/>
                <a:gd name="T51" fmla="*/ 0 h 61"/>
                <a:gd name="T52" fmla="*/ 40 w 47"/>
                <a:gd name="T5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7" h="61">
                  <a:moveTo>
                    <a:pt x="40" y="0"/>
                  </a:moveTo>
                  <a:lnTo>
                    <a:pt x="42" y="1"/>
                  </a:lnTo>
                  <a:lnTo>
                    <a:pt x="44" y="2"/>
                  </a:lnTo>
                  <a:lnTo>
                    <a:pt x="46" y="4"/>
                  </a:lnTo>
                  <a:lnTo>
                    <a:pt x="47" y="6"/>
                  </a:lnTo>
                  <a:lnTo>
                    <a:pt x="47" y="9"/>
                  </a:lnTo>
                  <a:lnTo>
                    <a:pt x="46" y="12"/>
                  </a:lnTo>
                  <a:lnTo>
                    <a:pt x="45" y="14"/>
                  </a:lnTo>
                  <a:lnTo>
                    <a:pt x="44" y="17"/>
                  </a:lnTo>
                  <a:lnTo>
                    <a:pt x="22" y="52"/>
                  </a:lnTo>
                  <a:lnTo>
                    <a:pt x="19" y="56"/>
                  </a:lnTo>
                  <a:lnTo>
                    <a:pt x="16" y="59"/>
                  </a:lnTo>
                  <a:lnTo>
                    <a:pt x="13" y="60"/>
                  </a:lnTo>
                  <a:lnTo>
                    <a:pt x="10" y="61"/>
                  </a:lnTo>
                  <a:lnTo>
                    <a:pt x="8" y="61"/>
                  </a:lnTo>
                  <a:lnTo>
                    <a:pt x="5" y="59"/>
                  </a:lnTo>
                  <a:lnTo>
                    <a:pt x="0" y="54"/>
                  </a:lnTo>
                  <a:lnTo>
                    <a:pt x="0" y="48"/>
                  </a:lnTo>
                  <a:lnTo>
                    <a:pt x="5" y="39"/>
                  </a:lnTo>
                  <a:lnTo>
                    <a:pt x="12" y="28"/>
                  </a:lnTo>
                  <a:lnTo>
                    <a:pt x="20" y="16"/>
                  </a:lnTo>
                  <a:lnTo>
                    <a:pt x="30" y="6"/>
                  </a:lnTo>
                  <a:lnTo>
                    <a:pt x="32" y="4"/>
                  </a:lnTo>
                  <a:lnTo>
                    <a:pt x="34" y="3"/>
                  </a:lnTo>
                  <a:lnTo>
                    <a:pt x="36" y="1"/>
                  </a:lnTo>
                  <a:lnTo>
                    <a:pt x="38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2447901" y="2431749"/>
              <a:ext cx="42863" cy="104775"/>
            </a:xfrm>
            <a:custGeom>
              <a:avLst/>
              <a:gdLst>
                <a:gd name="T0" fmla="*/ 9 w 27"/>
                <a:gd name="T1" fmla="*/ 0 h 66"/>
                <a:gd name="T2" fmla="*/ 12 w 27"/>
                <a:gd name="T3" fmla="*/ 0 h 66"/>
                <a:gd name="T4" fmla="*/ 14 w 27"/>
                <a:gd name="T5" fmla="*/ 1 h 66"/>
                <a:gd name="T6" fmla="*/ 15 w 27"/>
                <a:gd name="T7" fmla="*/ 3 h 66"/>
                <a:gd name="T8" fmla="*/ 18 w 27"/>
                <a:gd name="T9" fmla="*/ 6 h 66"/>
                <a:gd name="T10" fmla="*/ 23 w 27"/>
                <a:gd name="T11" fmla="*/ 29 h 66"/>
                <a:gd name="T12" fmla="*/ 27 w 27"/>
                <a:gd name="T13" fmla="*/ 53 h 66"/>
                <a:gd name="T14" fmla="*/ 26 w 27"/>
                <a:gd name="T15" fmla="*/ 57 h 66"/>
                <a:gd name="T16" fmla="*/ 25 w 27"/>
                <a:gd name="T17" fmla="*/ 60 h 66"/>
                <a:gd name="T18" fmla="*/ 24 w 27"/>
                <a:gd name="T19" fmla="*/ 63 h 66"/>
                <a:gd name="T20" fmla="*/ 21 w 27"/>
                <a:gd name="T21" fmla="*/ 65 h 66"/>
                <a:gd name="T22" fmla="*/ 18 w 27"/>
                <a:gd name="T23" fmla="*/ 66 h 66"/>
                <a:gd name="T24" fmla="*/ 16 w 27"/>
                <a:gd name="T25" fmla="*/ 66 h 66"/>
                <a:gd name="T26" fmla="*/ 13 w 27"/>
                <a:gd name="T27" fmla="*/ 66 h 66"/>
                <a:gd name="T28" fmla="*/ 10 w 27"/>
                <a:gd name="T29" fmla="*/ 65 h 66"/>
                <a:gd name="T30" fmla="*/ 8 w 27"/>
                <a:gd name="T31" fmla="*/ 62 h 66"/>
                <a:gd name="T32" fmla="*/ 6 w 27"/>
                <a:gd name="T33" fmla="*/ 59 h 66"/>
                <a:gd name="T34" fmla="*/ 5 w 27"/>
                <a:gd name="T35" fmla="*/ 56 h 66"/>
                <a:gd name="T36" fmla="*/ 0 w 27"/>
                <a:gd name="T37" fmla="*/ 11 h 66"/>
                <a:gd name="T38" fmla="*/ 0 w 27"/>
                <a:gd name="T39" fmla="*/ 9 h 66"/>
                <a:gd name="T40" fmla="*/ 1 w 27"/>
                <a:gd name="T41" fmla="*/ 7 h 66"/>
                <a:gd name="T42" fmla="*/ 2 w 27"/>
                <a:gd name="T43" fmla="*/ 4 h 66"/>
                <a:gd name="T44" fmla="*/ 4 w 27"/>
                <a:gd name="T45" fmla="*/ 2 h 66"/>
                <a:gd name="T46" fmla="*/ 6 w 27"/>
                <a:gd name="T47" fmla="*/ 1 h 66"/>
                <a:gd name="T48" fmla="*/ 8 w 27"/>
                <a:gd name="T49" fmla="*/ 0 h 66"/>
                <a:gd name="T50" fmla="*/ 9 w 27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" h="66">
                  <a:moveTo>
                    <a:pt x="9" y="0"/>
                  </a:move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23" y="29"/>
                  </a:lnTo>
                  <a:lnTo>
                    <a:pt x="27" y="53"/>
                  </a:lnTo>
                  <a:lnTo>
                    <a:pt x="26" y="57"/>
                  </a:lnTo>
                  <a:lnTo>
                    <a:pt x="25" y="60"/>
                  </a:lnTo>
                  <a:lnTo>
                    <a:pt x="24" y="63"/>
                  </a:lnTo>
                  <a:lnTo>
                    <a:pt x="21" y="65"/>
                  </a:lnTo>
                  <a:lnTo>
                    <a:pt x="18" y="66"/>
                  </a:lnTo>
                  <a:lnTo>
                    <a:pt x="16" y="66"/>
                  </a:lnTo>
                  <a:lnTo>
                    <a:pt x="13" y="66"/>
                  </a:lnTo>
                  <a:lnTo>
                    <a:pt x="10" y="65"/>
                  </a:lnTo>
                  <a:lnTo>
                    <a:pt x="8" y="62"/>
                  </a:lnTo>
                  <a:lnTo>
                    <a:pt x="6" y="59"/>
                  </a:lnTo>
                  <a:lnTo>
                    <a:pt x="5" y="56"/>
                  </a:lnTo>
                  <a:lnTo>
                    <a:pt x="0" y="11"/>
                  </a:lnTo>
                  <a:lnTo>
                    <a:pt x="0" y="9"/>
                  </a:lnTo>
                  <a:lnTo>
                    <a:pt x="1" y="7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1"/>
                  </a:lnTo>
                  <a:lnTo>
                    <a:pt x="8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2663801" y="1601487"/>
              <a:ext cx="47625" cy="98425"/>
            </a:xfrm>
            <a:custGeom>
              <a:avLst/>
              <a:gdLst>
                <a:gd name="T0" fmla="*/ 22 w 30"/>
                <a:gd name="T1" fmla="*/ 0 h 62"/>
                <a:gd name="T2" fmla="*/ 23 w 30"/>
                <a:gd name="T3" fmla="*/ 0 h 62"/>
                <a:gd name="T4" fmla="*/ 25 w 30"/>
                <a:gd name="T5" fmla="*/ 1 h 62"/>
                <a:gd name="T6" fmla="*/ 26 w 30"/>
                <a:gd name="T7" fmla="*/ 2 h 62"/>
                <a:gd name="T8" fmla="*/ 28 w 30"/>
                <a:gd name="T9" fmla="*/ 3 h 62"/>
                <a:gd name="T10" fmla="*/ 29 w 30"/>
                <a:gd name="T11" fmla="*/ 5 h 62"/>
                <a:gd name="T12" fmla="*/ 29 w 30"/>
                <a:gd name="T13" fmla="*/ 8 h 62"/>
                <a:gd name="T14" fmla="*/ 29 w 30"/>
                <a:gd name="T15" fmla="*/ 10 h 62"/>
                <a:gd name="T16" fmla="*/ 30 w 30"/>
                <a:gd name="T17" fmla="*/ 14 h 62"/>
                <a:gd name="T18" fmla="*/ 30 w 30"/>
                <a:gd name="T19" fmla="*/ 18 h 62"/>
                <a:gd name="T20" fmla="*/ 30 w 30"/>
                <a:gd name="T21" fmla="*/ 22 h 62"/>
                <a:gd name="T22" fmla="*/ 28 w 30"/>
                <a:gd name="T23" fmla="*/ 26 h 62"/>
                <a:gd name="T24" fmla="*/ 22 w 30"/>
                <a:gd name="T25" fmla="*/ 52 h 62"/>
                <a:gd name="T26" fmla="*/ 21 w 30"/>
                <a:gd name="T27" fmla="*/ 56 h 62"/>
                <a:gd name="T28" fmla="*/ 19 w 30"/>
                <a:gd name="T29" fmla="*/ 59 h 62"/>
                <a:gd name="T30" fmla="*/ 17 w 30"/>
                <a:gd name="T31" fmla="*/ 61 h 62"/>
                <a:gd name="T32" fmla="*/ 14 w 30"/>
                <a:gd name="T33" fmla="*/ 62 h 62"/>
                <a:gd name="T34" fmla="*/ 12 w 30"/>
                <a:gd name="T35" fmla="*/ 62 h 62"/>
                <a:gd name="T36" fmla="*/ 9 w 30"/>
                <a:gd name="T37" fmla="*/ 62 h 62"/>
                <a:gd name="T38" fmla="*/ 6 w 30"/>
                <a:gd name="T39" fmla="*/ 61 h 62"/>
                <a:gd name="T40" fmla="*/ 4 w 30"/>
                <a:gd name="T41" fmla="*/ 59 h 62"/>
                <a:gd name="T42" fmla="*/ 1 w 30"/>
                <a:gd name="T43" fmla="*/ 57 h 62"/>
                <a:gd name="T44" fmla="*/ 0 w 30"/>
                <a:gd name="T45" fmla="*/ 52 h 62"/>
                <a:gd name="T46" fmla="*/ 0 w 30"/>
                <a:gd name="T47" fmla="*/ 48 h 62"/>
                <a:gd name="T48" fmla="*/ 2 w 30"/>
                <a:gd name="T49" fmla="*/ 36 h 62"/>
                <a:gd name="T50" fmla="*/ 8 w 30"/>
                <a:gd name="T51" fmla="*/ 23 h 62"/>
                <a:gd name="T52" fmla="*/ 9 w 30"/>
                <a:gd name="T53" fmla="*/ 20 h 62"/>
                <a:gd name="T54" fmla="*/ 11 w 30"/>
                <a:gd name="T55" fmla="*/ 16 h 62"/>
                <a:gd name="T56" fmla="*/ 13 w 30"/>
                <a:gd name="T57" fmla="*/ 12 h 62"/>
                <a:gd name="T58" fmla="*/ 14 w 30"/>
                <a:gd name="T59" fmla="*/ 8 h 62"/>
                <a:gd name="T60" fmla="*/ 15 w 30"/>
                <a:gd name="T61" fmla="*/ 5 h 62"/>
                <a:gd name="T62" fmla="*/ 17 w 30"/>
                <a:gd name="T63" fmla="*/ 2 h 62"/>
                <a:gd name="T64" fmla="*/ 19 w 30"/>
                <a:gd name="T65" fmla="*/ 1 h 62"/>
                <a:gd name="T66" fmla="*/ 22 w 30"/>
                <a:gd name="T6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62">
                  <a:moveTo>
                    <a:pt x="22" y="0"/>
                  </a:moveTo>
                  <a:lnTo>
                    <a:pt x="23" y="0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30" y="14"/>
                  </a:lnTo>
                  <a:lnTo>
                    <a:pt x="30" y="18"/>
                  </a:lnTo>
                  <a:lnTo>
                    <a:pt x="30" y="22"/>
                  </a:lnTo>
                  <a:lnTo>
                    <a:pt x="28" y="26"/>
                  </a:lnTo>
                  <a:lnTo>
                    <a:pt x="22" y="52"/>
                  </a:lnTo>
                  <a:lnTo>
                    <a:pt x="21" y="56"/>
                  </a:lnTo>
                  <a:lnTo>
                    <a:pt x="19" y="59"/>
                  </a:lnTo>
                  <a:lnTo>
                    <a:pt x="17" y="61"/>
                  </a:lnTo>
                  <a:lnTo>
                    <a:pt x="14" y="62"/>
                  </a:lnTo>
                  <a:lnTo>
                    <a:pt x="12" y="62"/>
                  </a:lnTo>
                  <a:lnTo>
                    <a:pt x="9" y="62"/>
                  </a:lnTo>
                  <a:lnTo>
                    <a:pt x="6" y="61"/>
                  </a:lnTo>
                  <a:lnTo>
                    <a:pt x="4" y="59"/>
                  </a:lnTo>
                  <a:lnTo>
                    <a:pt x="1" y="57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2" y="36"/>
                  </a:lnTo>
                  <a:lnTo>
                    <a:pt x="8" y="23"/>
                  </a:lnTo>
                  <a:lnTo>
                    <a:pt x="9" y="20"/>
                  </a:lnTo>
                  <a:lnTo>
                    <a:pt x="11" y="16"/>
                  </a:lnTo>
                  <a:lnTo>
                    <a:pt x="13" y="12"/>
                  </a:lnTo>
                  <a:lnTo>
                    <a:pt x="14" y="8"/>
                  </a:lnTo>
                  <a:lnTo>
                    <a:pt x="15" y="5"/>
                  </a:lnTo>
                  <a:lnTo>
                    <a:pt x="17" y="2"/>
                  </a:lnTo>
                  <a:lnTo>
                    <a:pt x="19" y="1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2835251" y="1960262"/>
              <a:ext cx="92075" cy="55563"/>
            </a:xfrm>
            <a:custGeom>
              <a:avLst/>
              <a:gdLst>
                <a:gd name="T0" fmla="*/ 52 w 58"/>
                <a:gd name="T1" fmla="*/ 0 h 35"/>
                <a:gd name="T2" fmla="*/ 54 w 58"/>
                <a:gd name="T3" fmla="*/ 0 h 35"/>
                <a:gd name="T4" fmla="*/ 56 w 58"/>
                <a:gd name="T5" fmla="*/ 0 h 35"/>
                <a:gd name="T6" fmla="*/ 57 w 58"/>
                <a:gd name="T7" fmla="*/ 2 h 35"/>
                <a:gd name="T8" fmla="*/ 58 w 58"/>
                <a:gd name="T9" fmla="*/ 4 h 35"/>
                <a:gd name="T10" fmla="*/ 58 w 58"/>
                <a:gd name="T11" fmla="*/ 6 h 35"/>
                <a:gd name="T12" fmla="*/ 57 w 58"/>
                <a:gd name="T13" fmla="*/ 8 h 35"/>
                <a:gd name="T14" fmla="*/ 56 w 58"/>
                <a:gd name="T15" fmla="*/ 10 h 35"/>
                <a:gd name="T16" fmla="*/ 54 w 58"/>
                <a:gd name="T17" fmla="*/ 13 h 35"/>
                <a:gd name="T18" fmla="*/ 51 w 58"/>
                <a:gd name="T19" fmla="*/ 16 h 35"/>
                <a:gd name="T20" fmla="*/ 47 w 58"/>
                <a:gd name="T21" fmla="*/ 18 h 35"/>
                <a:gd name="T22" fmla="*/ 19 w 58"/>
                <a:gd name="T23" fmla="*/ 32 h 35"/>
                <a:gd name="T24" fmla="*/ 18 w 58"/>
                <a:gd name="T25" fmla="*/ 33 h 35"/>
                <a:gd name="T26" fmla="*/ 15 w 58"/>
                <a:gd name="T27" fmla="*/ 34 h 35"/>
                <a:gd name="T28" fmla="*/ 13 w 58"/>
                <a:gd name="T29" fmla="*/ 35 h 35"/>
                <a:gd name="T30" fmla="*/ 10 w 58"/>
                <a:gd name="T31" fmla="*/ 35 h 35"/>
                <a:gd name="T32" fmla="*/ 7 w 58"/>
                <a:gd name="T33" fmla="*/ 34 h 35"/>
                <a:gd name="T34" fmla="*/ 4 w 58"/>
                <a:gd name="T35" fmla="*/ 33 h 35"/>
                <a:gd name="T36" fmla="*/ 2 w 58"/>
                <a:gd name="T37" fmla="*/ 30 h 35"/>
                <a:gd name="T38" fmla="*/ 0 w 58"/>
                <a:gd name="T39" fmla="*/ 27 h 35"/>
                <a:gd name="T40" fmla="*/ 0 w 58"/>
                <a:gd name="T41" fmla="*/ 24 h 35"/>
                <a:gd name="T42" fmla="*/ 1 w 58"/>
                <a:gd name="T43" fmla="*/ 20 h 35"/>
                <a:gd name="T44" fmla="*/ 3 w 58"/>
                <a:gd name="T45" fmla="*/ 17 h 35"/>
                <a:gd name="T46" fmla="*/ 6 w 58"/>
                <a:gd name="T47" fmla="*/ 15 h 35"/>
                <a:gd name="T48" fmla="*/ 9 w 58"/>
                <a:gd name="T49" fmla="*/ 12 h 35"/>
                <a:gd name="T50" fmla="*/ 13 w 58"/>
                <a:gd name="T51" fmla="*/ 10 h 35"/>
                <a:gd name="T52" fmla="*/ 18 w 58"/>
                <a:gd name="T53" fmla="*/ 9 h 35"/>
                <a:gd name="T54" fmla="*/ 34 w 58"/>
                <a:gd name="T55" fmla="*/ 3 h 35"/>
                <a:gd name="T56" fmla="*/ 50 w 58"/>
                <a:gd name="T57" fmla="*/ 0 h 35"/>
                <a:gd name="T58" fmla="*/ 52 w 58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35">
                  <a:moveTo>
                    <a:pt x="52" y="0"/>
                  </a:moveTo>
                  <a:lnTo>
                    <a:pt x="54" y="0"/>
                  </a:lnTo>
                  <a:lnTo>
                    <a:pt x="56" y="0"/>
                  </a:lnTo>
                  <a:lnTo>
                    <a:pt x="57" y="2"/>
                  </a:lnTo>
                  <a:lnTo>
                    <a:pt x="58" y="4"/>
                  </a:lnTo>
                  <a:lnTo>
                    <a:pt x="58" y="6"/>
                  </a:lnTo>
                  <a:lnTo>
                    <a:pt x="57" y="8"/>
                  </a:lnTo>
                  <a:lnTo>
                    <a:pt x="56" y="10"/>
                  </a:lnTo>
                  <a:lnTo>
                    <a:pt x="54" y="13"/>
                  </a:lnTo>
                  <a:lnTo>
                    <a:pt x="51" y="16"/>
                  </a:lnTo>
                  <a:lnTo>
                    <a:pt x="47" y="18"/>
                  </a:lnTo>
                  <a:lnTo>
                    <a:pt x="19" y="32"/>
                  </a:lnTo>
                  <a:lnTo>
                    <a:pt x="18" y="33"/>
                  </a:lnTo>
                  <a:lnTo>
                    <a:pt x="15" y="34"/>
                  </a:lnTo>
                  <a:lnTo>
                    <a:pt x="13" y="35"/>
                  </a:lnTo>
                  <a:lnTo>
                    <a:pt x="10" y="35"/>
                  </a:lnTo>
                  <a:lnTo>
                    <a:pt x="7" y="34"/>
                  </a:lnTo>
                  <a:lnTo>
                    <a:pt x="4" y="33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1" y="20"/>
                  </a:lnTo>
                  <a:lnTo>
                    <a:pt x="3" y="17"/>
                  </a:lnTo>
                  <a:lnTo>
                    <a:pt x="6" y="15"/>
                  </a:lnTo>
                  <a:lnTo>
                    <a:pt x="9" y="12"/>
                  </a:lnTo>
                  <a:lnTo>
                    <a:pt x="13" y="10"/>
                  </a:lnTo>
                  <a:lnTo>
                    <a:pt x="18" y="9"/>
                  </a:lnTo>
                  <a:lnTo>
                    <a:pt x="34" y="3"/>
                  </a:lnTo>
                  <a:lnTo>
                    <a:pt x="50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2690788" y="2301574"/>
              <a:ext cx="61913" cy="61913"/>
            </a:xfrm>
            <a:custGeom>
              <a:avLst/>
              <a:gdLst>
                <a:gd name="T0" fmla="*/ 8 w 39"/>
                <a:gd name="T1" fmla="*/ 0 h 39"/>
                <a:gd name="T2" fmla="*/ 12 w 39"/>
                <a:gd name="T3" fmla="*/ 2 h 39"/>
                <a:gd name="T4" fmla="*/ 14 w 39"/>
                <a:gd name="T5" fmla="*/ 2 h 39"/>
                <a:gd name="T6" fmla="*/ 16 w 39"/>
                <a:gd name="T7" fmla="*/ 3 h 39"/>
                <a:gd name="T8" fmla="*/ 26 w 39"/>
                <a:gd name="T9" fmla="*/ 11 h 39"/>
                <a:gd name="T10" fmla="*/ 37 w 39"/>
                <a:gd name="T11" fmla="*/ 21 h 39"/>
                <a:gd name="T12" fmla="*/ 38 w 39"/>
                <a:gd name="T13" fmla="*/ 22 h 39"/>
                <a:gd name="T14" fmla="*/ 39 w 39"/>
                <a:gd name="T15" fmla="*/ 26 h 39"/>
                <a:gd name="T16" fmla="*/ 39 w 39"/>
                <a:gd name="T17" fmla="*/ 28 h 39"/>
                <a:gd name="T18" fmla="*/ 39 w 39"/>
                <a:gd name="T19" fmla="*/ 32 h 39"/>
                <a:gd name="T20" fmla="*/ 37 w 39"/>
                <a:gd name="T21" fmla="*/ 35 h 39"/>
                <a:gd name="T22" fmla="*/ 35 w 39"/>
                <a:gd name="T23" fmla="*/ 37 h 39"/>
                <a:gd name="T24" fmla="*/ 31 w 39"/>
                <a:gd name="T25" fmla="*/ 39 h 39"/>
                <a:gd name="T26" fmla="*/ 28 w 39"/>
                <a:gd name="T27" fmla="*/ 39 h 39"/>
                <a:gd name="T28" fmla="*/ 25 w 39"/>
                <a:gd name="T29" fmla="*/ 39 h 39"/>
                <a:gd name="T30" fmla="*/ 22 w 39"/>
                <a:gd name="T31" fmla="*/ 38 h 39"/>
                <a:gd name="T32" fmla="*/ 18 w 39"/>
                <a:gd name="T33" fmla="*/ 35 h 39"/>
                <a:gd name="T34" fmla="*/ 15 w 39"/>
                <a:gd name="T35" fmla="*/ 32 h 39"/>
                <a:gd name="T36" fmla="*/ 12 w 39"/>
                <a:gd name="T37" fmla="*/ 28 h 39"/>
                <a:gd name="T38" fmla="*/ 6 w 39"/>
                <a:gd name="T39" fmla="*/ 21 h 39"/>
                <a:gd name="T40" fmla="*/ 1 w 39"/>
                <a:gd name="T41" fmla="*/ 14 h 39"/>
                <a:gd name="T42" fmla="*/ 0 w 39"/>
                <a:gd name="T43" fmla="*/ 11 h 39"/>
                <a:gd name="T44" fmla="*/ 0 w 39"/>
                <a:gd name="T45" fmla="*/ 8 h 39"/>
                <a:gd name="T46" fmla="*/ 1 w 39"/>
                <a:gd name="T47" fmla="*/ 5 h 39"/>
                <a:gd name="T48" fmla="*/ 3 w 39"/>
                <a:gd name="T49" fmla="*/ 3 h 39"/>
                <a:gd name="T50" fmla="*/ 5 w 39"/>
                <a:gd name="T51" fmla="*/ 2 h 39"/>
                <a:gd name="T52" fmla="*/ 8 w 39"/>
                <a:gd name="T5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" h="39">
                  <a:moveTo>
                    <a:pt x="8" y="0"/>
                  </a:moveTo>
                  <a:lnTo>
                    <a:pt x="12" y="2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26" y="11"/>
                  </a:lnTo>
                  <a:lnTo>
                    <a:pt x="37" y="21"/>
                  </a:lnTo>
                  <a:lnTo>
                    <a:pt x="38" y="22"/>
                  </a:lnTo>
                  <a:lnTo>
                    <a:pt x="39" y="26"/>
                  </a:lnTo>
                  <a:lnTo>
                    <a:pt x="39" y="28"/>
                  </a:lnTo>
                  <a:lnTo>
                    <a:pt x="39" y="32"/>
                  </a:lnTo>
                  <a:lnTo>
                    <a:pt x="37" y="35"/>
                  </a:lnTo>
                  <a:lnTo>
                    <a:pt x="35" y="37"/>
                  </a:lnTo>
                  <a:lnTo>
                    <a:pt x="31" y="39"/>
                  </a:lnTo>
                  <a:lnTo>
                    <a:pt x="28" y="39"/>
                  </a:lnTo>
                  <a:lnTo>
                    <a:pt x="25" y="39"/>
                  </a:lnTo>
                  <a:lnTo>
                    <a:pt x="22" y="38"/>
                  </a:lnTo>
                  <a:lnTo>
                    <a:pt x="18" y="35"/>
                  </a:lnTo>
                  <a:lnTo>
                    <a:pt x="15" y="32"/>
                  </a:lnTo>
                  <a:lnTo>
                    <a:pt x="12" y="28"/>
                  </a:lnTo>
                  <a:lnTo>
                    <a:pt x="6" y="21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1909738" y="2011062"/>
              <a:ext cx="73025" cy="39688"/>
            </a:xfrm>
            <a:custGeom>
              <a:avLst/>
              <a:gdLst>
                <a:gd name="T0" fmla="*/ 11 w 46"/>
                <a:gd name="T1" fmla="*/ 0 h 25"/>
                <a:gd name="T2" fmla="*/ 12 w 46"/>
                <a:gd name="T3" fmla="*/ 0 h 25"/>
                <a:gd name="T4" fmla="*/ 30 w 46"/>
                <a:gd name="T5" fmla="*/ 3 h 25"/>
                <a:gd name="T6" fmla="*/ 35 w 46"/>
                <a:gd name="T7" fmla="*/ 4 h 25"/>
                <a:gd name="T8" fmla="*/ 39 w 46"/>
                <a:gd name="T9" fmla="*/ 6 h 25"/>
                <a:gd name="T10" fmla="*/ 43 w 46"/>
                <a:gd name="T11" fmla="*/ 9 h 25"/>
                <a:gd name="T12" fmla="*/ 45 w 46"/>
                <a:gd name="T13" fmla="*/ 12 h 25"/>
                <a:gd name="T14" fmla="*/ 46 w 46"/>
                <a:gd name="T15" fmla="*/ 16 h 25"/>
                <a:gd name="T16" fmla="*/ 45 w 46"/>
                <a:gd name="T17" fmla="*/ 19 h 25"/>
                <a:gd name="T18" fmla="*/ 44 w 46"/>
                <a:gd name="T19" fmla="*/ 22 h 25"/>
                <a:gd name="T20" fmla="*/ 42 w 46"/>
                <a:gd name="T21" fmla="*/ 23 h 25"/>
                <a:gd name="T22" fmla="*/ 39 w 46"/>
                <a:gd name="T23" fmla="*/ 24 h 25"/>
                <a:gd name="T24" fmla="*/ 35 w 46"/>
                <a:gd name="T25" fmla="*/ 25 h 25"/>
                <a:gd name="T26" fmla="*/ 32 w 46"/>
                <a:gd name="T27" fmla="*/ 25 h 25"/>
                <a:gd name="T28" fmla="*/ 28 w 46"/>
                <a:gd name="T29" fmla="*/ 24 h 25"/>
                <a:gd name="T30" fmla="*/ 8 w 46"/>
                <a:gd name="T31" fmla="*/ 19 h 25"/>
                <a:gd name="T32" fmla="*/ 5 w 46"/>
                <a:gd name="T33" fmla="*/ 18 h 25"/>
                <a:gd name="T34" fmla="*/ 2 w 46"/>
                <a:gd name="T35" fmla="*/ 16 h 25"/>
                <a:gd name="T36" fmla="*/ 0 w 46"/>
                <a:gd name="T37" fmla="*/ 13 h 25"/>
                <a:gd name="T38" fmla="*/ 0 w 46"/>
                <a:gd name="T39" fmla="*/ 10 h 25"/>
                <a:gd name="T40" fmla="*/ 0 w 46"/>
                <a:gd name="T41" fmla="*/ 8 h 25"/>
                <a:gd name="T42" fmla="*/ 0 w 46"/>
                <a:gd name="T43" fmla="*/ 5 h 25"/>
                <a:gd name="T44" fmla="*/ 2 w 46"/>
                <a:gd name="T45" fmla="*/ 3 h 25"/>
                <a:gd name="T46" fmla="*/ 4 w 46"/>
                <a:gd name="T47" fmla="*/ 1 h 25"/>
                <a:gd name="T48" fmla="*/ 7 w 46"/>
                <a:gd name="T49" fmla="*/ 1 h 25"/>
                <a:gd name="T50" fmla="*/ 11 w 46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25">
                  <a:moveTo>
                    <a:pt x="11" y="0"/>
                  </a:moveTo>
                  <a:lnTo>
                    <a:pt x="12" y="0"/>
                  </a:lnTo>
                  <a:lnTo>
                    <a:pt x="30" y="3"/>
                  </a:lnTo>
                  <a:lnTo>
                    <a:pt x="35" y="4"/>
                  </a:lnTo>
                  <a:lnTo>
                    <a:pt x="39" y="6"/>
                  </a:lnTo>
                  <a:lnTo>
                    <a:pt x="43" y="9"/>
                  </a:lnTo>
                  <a:lnTo>
                    <a:pt x="45" y="12"/>
                  </a:lnTo>
                  <a:lnTo>
                    <a:pt x="46" y="16"/>
                  </a:lnTo>
                  <a:lnTo>
                    <a:pt x="45" y="19"/>
                  </a:lnTo>
                  <a:lnTo>
                    <a:pt x="44" y="22"/>
                  </a:lnTo>
                  <a:lnTo>
                    <a:pt x="42" y="23"/>
                  </a:lnTo>
                  <a:lnTo>
                    <a:pt x="39" y="24"/>
                  </a:lnTo>
                  <a:lnTo>
                    <a:pt x="35" y="25"/>
                  </a:lnTo>
                  <a:lnTo>
                    <a:pt x="32" y="25"/>
                  </a:lnTo>
                  <a:lnTo>
                    <a:pt x="28" y="24"/>
                  </a:lnTo>
                  <a:lnTo>
                    <a:pt x="8" y="19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8064500" y="2182"/>
            <a:ext cx="1079500" cy="1127126"/>
            <a:chOff x="6300763" y="358474"/>
            <a:chExt cx="1079500" cy="1127126"/>
          </a:xfrm>
          <a:solidFill>
            <a:srgbClr val="A9967B"/>
          </a:solidFill>
        </p:grpSpPr>
        <p:sp>
          <p:nvSpPr>
            <p:cNvPr id="56" name="Freeform 9"/>
            <p:cNvSpPr>
              <a:spLocks noEditPoints="1"/>
            </p:cNvSpPr>
            <p:nvPr/>
          </p:nvSpPr>
          <p:spPr bwMode="auto">
            <a:xfrm>
              <a:off x="6300763" y="358474"/>
              <a:ext cx="1079500" cy="1089025"/>
            </a:xfrm>
            <a:custGeom>
              <a:avLst/>
              <a:gdLst>
                <a:gd name="T0" fmla="*/ 371 w 680"/>
                <a:gd name="T1" fmla="*/ 639 h 686"/>
                <a:gd name="T2" fmla="*/ 342 w 680"/>
                <a:gd name="T3" fmla="*/ 451 h 686"/>
                <a:gd name="T4" fmla="*/ 195 w 680"/>
                <a:gd name="T5" fmla="*/ 456 h 686"/>
                <a:gd name="T6" fmla="*/ 228 w 680"/>
                <a:gd name="T7" fmla="*/ 560 h 686"/>
                <a:gd name="T8" fmla="*/ 241 w 680"/>
                <a:gd name="T9" fmla="*/ 442 h 686"/>
                <a:gd name="T10" fmla="*/ 192 w 680"/>
                <a:gd name="T11" fmla="*/ 407 h 686"/>
                <a:gd name="T12" fmla="*/ 225 w 680"/>
                <a:gd name="T13" fmla="*/ 427 h 686"/>
                <a:gd name="T14" fmla="*/ 447 w 680"/>
                <a:gd name="T15" fmla="*/ 384 h 686"/>
                <a:gd name="T16" fmla="*/ 510 w 680"/>
                <a:gd name="T17" fmla="*/ 585 h 686"/>
                <a:gd name="T18" fmla="*/ 500 w 680"/>
                <a:gd name="T19" fmla="*/ 471 h 686"/>
                <a:gd name="T20" fmla="*/ 89 w 680"/>
                <a:gd name="T21" fmla="*/ 328 h 686"/>
                <a:gd name="T22" fmla="*/ 115 w 680"/>
                <a:gd name="T23" fmla="*/ 353 h 686"/>
                <a:gd name="T24" fmla="*/ 633 w 680"/>
                <a:gd name="T25" fmla="*/ 251 h 686"/>
                <a:gd name="T26" fmla="*/ 328 w 680"/>
                <a:gd name="T27" fmla="*/ 290 h 686"/>
                <a:gd name="T28" fmla="*/ 351 w 680"/>
                <a:gd name="T29" fmla="*/ 328 h 686"/>
                <a:gd name="T30" fmla="*/ 328 w 680"/>
                <a:gd name="T31" fmla="*/ 192 h 686"/>
                <a:gd name="T32" fmla="*/ 466 w 680"/>
                <a:gd name="T33" fmla="*/ 185 h 686"/>
                <a:gd name="T34" fmla="*/ 326 w 680"/>
                <a:gd name="T35" fmla="*/ 51 h 686"/>
                <a:gd name="T36" fmla="*/ 141 w 680"/>
                <a:gd name="T37" fmla="*/ 231 h 686"/>
                <a:gd name="T38" fmla="*/ 107 w 680"/>
                <a:gd name="T39" fmla="*/ 378 h 686"/>
                <a:gd name="T40" fmla="*/ 83 w 680"/>
                <a:gd name="T41" fmla="*/ 266 h 686"/>
                <a:gd name="T42" fmla="*/ 92 w 680"/>
                <a:gd name="T43" fmla="*/ 217 h 686"/>
                <a:gd name="T44" fmla="*/ 25 w 680"/>
                <a:gd name="T45" fmla="*/ 442 h 686"/>
                <a:gd name="T46" fmla="*/ 90 w 680"/>
                <a:gd name="T47" fmla="*/ 635 h 686"/>
                <a:gd name="T48" fmla="*/ 172 w 680"/>
                <a:gd name="T49" fmla="*/ 489 h 686"/>
                <a:gd name="T50" fmla="*/ 198 w 680"/>
                <a:gd name="T51" fmla="*/ 367 h 686"/>
                <a:gd name="T52" fmla="*/ 248 w 680"/>
                <a:gd name="T53" fmla="*/ 401 h 686"/>
                <a:gd name="T54" fmla="*/ 302 w 680"/>
                <a:gd name="T55" fmla="*/ 190 h 686"/>
                <a:gd name="T56" fmla="*/ 322 w 680"/>
                <a:gd name="T57" fmla="*/ 157 h 686"/>
                <a:gd name="T58" fmla="*/ 373 w 680"/>
                <a:gd name="T59" fmla="*/ 271 h 686"/>
                <a:gd name="T60" fmla="*/ 371 w 680"/>
                <a:gd name="T61" fmla="*/ 350 h 686"/>
                <a:gd name="T62" fmla="*/ 429 w 680"/>
                <a:gd name="T63" fmla="*/ 108 h 686"/>
                <a:gd name="T64" fmla="*/ 483 w 680"/>
                <a:gd name="T65" fmla="*/ 186 h 686"/>
                <a:gd name="T66" fmla="*/ 446 w 680"/>
                <a:gd name="T67" fmla="*/ 340 h 686"/>
                <a:gd name="T68" fmla="*/ 478 w 680"/>
                <a:gd name="T69" fmla="*/ 346 h 686"/>
                <a:gd name="T70" fmla="*/ 516 w 680"/>
                <a:gd name="T71" fmla="*/ 249 h 686"/>
                <a:gd name="T72" fmla="*/ 543 w 680"/>
                <a:gd name="T73" fmla="*/ 251 h 686"/>
                <a:gd name="T74" fmla="*/ 554 w 680"/>
                <a:gd name="T75" fmla="*/ 388 h 686"/>
                <a:gd name="T76" fmla="*/ 607 w 680"/>
                <a:gd name="T77" fmla="*/ 398 h 686"/>
                <a:gd name="T78" fmla="*/ 610 w 680"/>
                <a:gd name="T79" fmla="*/ 246 h 686"/>
                <a:gd name="T80" fmla="*/ 663 w 680"/>
                <a:gd name="T81" fmla="*/ 194 h 686"/>
                <a:gd name="T82" fmla="*/ 680 w 680"/>
                <a:gd name="T83" fmla="*/ 371 h 686"/>
                <a:gd name="T84" fmla="*/ 614 w 680"/>
                <a:gd name="T85" fmla="*/ 431 h 686"/>
                <a:gd name="T86" fmla="*/ 503 w 680"/>
                <a:gd name="T87" fmla="*/ 354 h 686"/>
                <a:gd name="T88" fmla="*/ 509 w 680"/>
                <a:gd name="T89" fmla="*/ 438 h 686"/>
                <a:gd name="T90" fmla="*/ 511 w 680"/>
                <a:gd name="T91" fmla="*/ 621 h 686"/>
                <a:gd name="T92" fmla="*/ 427 w 680"/>
                <a:gd name="T93" fmla="*/ 426 h 686"/>
                <a:gd name="T94" fmla="*/ 378 w 680"/>
                <a:gd name="T95" fmla="*/ 373 h 686"/>
                <a:gd name="T96" fmla="*/ 342 w 680"/>
                <a:gd name="T97" fmla="*/ 418 h 686"/>
                <a:gd name="T98" fmla="*/ 392 w 680"/>
                <a:gd name="T99" fmla="*/ 657 h 686"/>
                <a:gd name="T100" fmla="*/ 338 w 680"/>
                <a:gd name="T101" fmla="*/ 648 h 686"/>
                <a:gd name="T102" fmla="*/ 306 w 680"/>
                <a:gd name="T103" fmla="*/ 353 h 686"/>
                <a:gd name="T104" fmla="*/ 265 w 680"/>
                <a:gd name="T105" fmla="*/ 454 h 686"/>
                <a:gd name="T106" fmla="*/ 211 w 680"/>
                <a:gd name="T107" fmla="*/ 580 h 686"/>
                <a:gd name="T108" fmla="*/ 154 w 680"/>
                <a:gd name="T109" fmla="*/ 635 h 686"/>
                <a:gd name="T110" fmla="*/ 42 w 680"/>
                <a:gd name="T111" fmla="*/ 630 h 686"/>
                <a:gd name="T112" fmla="*/ 15 w 680"/>
                <a:gd name="T113" fmla="*/ 281 h 686"/>
                <a:gd name="T114" fmla="*/ 118 w 680"/>
                <a:gd name="T115" fmla="*/ 200 h 686"/>
                <a:gd name="T116" fmla="*/ 253 w 680"/>
                <a:gd name="T117" fmla="*/ 96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80" h="686">
                  <a:moveTo>
                    <a:pt x="342" y="451"/>
                  </a:moveTo>
                  <a:lnTo>
                    <a:pt x="340" y="452"/>
                  </a:lnTo>
                  <a:lnTo>
                    <a:pt x="344" y="501"/>
                  </a:lnTo>
                  <a:lnTo>
                    <a:pt x="348" y="551"/>
                  </a:lnTo>
                  <a:lnTo>
                    <a:pt x="356" y="601"/>
                  </a:lnTo>
                  <a:lnTo>
                    <a:pt x="366" y="651"/>
                  </a:lnTo>
                  <a:lnTo>
                    <a:pt x="368" y="647"/>
                  </a:lnTo>
                  <a:lnTo>
                    <a:pt x="370" y="645"/>
                  </a:lnTo>
                  <a:lnTo>
                    <a:pt x="370" y="641"/>
                  </a:lnTo>
                  <a:lnTo>
                    <a:pt x="371" y="639"/>
                  </a:lnTo>
                  <a:lnTo>
                    <a:pt x="376" y="607"/>
                  </a:lnTo>
                  <a:lnTo>
                    <a:pt x="380" y="574"/>
                  </a:lnTo>
                  <a:lnTo>
                    <a:pt x="379" y="542"/>
                  </a:lnTo>
                  <a:lnTo>
                    <a:pt x="372" y="512"/>
                  </a:lnTo>
                  <a:lnTo>
                    <a:pt x="362" y="483"/>
                  </a:lnTo>
                  <a:lnTo>
                    <a:pt x="347" y="456"/>
                  </a:lnTo>
                  <a:lnTo>
                    <a:pt x="346" y="454"/>
                  </a:lnTo>
                  <a:lnTo>
                    <a:pt x="345" y="453"/>
                  </a:lnTo>
                  <a:lnTo>
                    <a:pt x="344" y="452"/>
                  </a:lnTo>
                  <a:lnTo>
                    <a:pt x="342" y="451"/>
                  </a:lnTo>
                  <a:close/>
                  <a:moveTo>
                    <a:pt x="241" y="442"/>
                  </a:moveTo>
                  <a:lnTo>
                    <a:pt x="231" y="449"/>
                  </a:lnTo>
                  <a:lnTo>
                    <a:pt x="222" y="452"/>
                  </a:lnTo>
                  <a:lnTo>
                    <a:pt x="213" y="453"/>
                  </a:lnTo>
                  <a:lnTo>
                    <a:pt x="208" y="452"/>
                  </a:lnTo>
                  <a:lnTo>
                    <a:pt x="202" y="452"/>
                  </a:lnTo>
                  <a:lnTo>
                    <a:pt x="200" y="452"/>
                  </a:lnTo>
                  <a:lnTo>
                    <a:pt x="197" y="452"/>
                  </a:lnTo>
                  <a:lnTo>
                    <a:pt x="196" y="453"/>
                  </a:lnTo>
                  <a:lnTo>
                    <a:pt x="195" y="456"/>
                  </a:lnTo>
                  <a:lnTo>
                    <a:pt x="195" y="459"/>
                  </a:lnTo>
                  <a:lnTo>
                    <a:pt x="195" y="483"/>
                  </a:lnTo>
                  <a:lnTo>
                    <a:pt x="198" y="507"/>
                  </a:lnTo>
                  <a:lnTo>
                    <a:pt x="201" y="524"/>
                  </a:lnTo>
                  <a:lnTo>
                    <a:pt x="206" y="539"/>
                  </a:lnTo>
                  <a:lnTo>
                    <a:pt x="214" y="554"/>
                  </a:lnTo>
                  <a:lnTo>
                    <a:pt x="217" y="558"/>
                  </a:lnTo>
                  <a:lnTo>
                    <a:pt x="221" y="560"/>
                  </a:lnTo>
                  <a:lnTo>
                    <a:pt x="224" y="560"/>
                  </a:lnTo>
                  <a:lnTo>
                    <a:pt x="228" y="560"/>
                  </a:lnTo>
                  <a:lnTo>
                    <a:pt x="231" y="558"/>
                  </a:lnTo>
                  <a:lnTo>
                    <a:pt x="235" y="555"/>
                  </a:lnTo>
                  <a:lnTo>
                    <a:pt x="240" y="547"/>
                  </a:lnTo>
                  <a:lnTo>
                    <a:pt x="243" y="537"/>
                  </a:lnTo>
                  <a:lnTo>
                    <a:pt x="245" y="509"/>
                  </a:lnTo>
                  <a:lnTo>
                    <a:pt x="245" y="482"/>
                  </a:lnTo>
                  <a:lnTo>
                    <a:pt x="245" y="455"/>
                  </a:lnTo>
                  <a:lnTo>
                    <a:pt x="244" y="451"/>
                  </a:lnTo>
                  <a:lnTo>
                    <a:pt x="243" y="446"/>
                  </a:lnTo>
                  <a:lnTo>
                    <a:pt x="241" y="442"/>
                  </a:lnTo>
                  <a:close/>
                  <a:moveTo>
                    <a:pt x="209" y="385"/>
                  </a:moveTo>
                  <a:lnTo>
                    <a:pt x="202" y="386"/>
                  </a:lnTo>
                  <a:lnTo>
                    <a:pt x="199" y="386"/>
                  </a:lnTo>
                  <a:lnTo>
                    <a:pt x="197" y="388"/>
                  </a:lnTo>
                  <a:lnTo>
                    <a:pt x="195" y="390"/>
                  </a:lnTo>
                  <a:lnTo>
                    <a:pt x="194" y="392"/>
                  </a:lnTo>
                  <a:lnTo>
                    <a:pt x="193" y="395"/>
                  </a:lnTo>
                  <a:lnTo>
                    <a:pt x="193" y="397"/>
                  </a:lnTo>
                  <a:lnTo>
                    <a:pt x="192" y="403"/>
                  </a:lnTo>
                  <a:lnTo>
                    <a:pt x="192" y="407"/>
                  </a:lnTo>
                  <a:lnTo>
                    <a:pt x="193" y="412"/>
                  </a:lnTo>
                  <a:lnTo>
                    <a:pt x="193" y="417"/>
                  </a:lnTo>
                  <a:lnTo>
                    <a:pt x="194" y="422"/>
                  </a:lnTo>
                  <a:lnTo>
                    <a:pt x="196" y="426"/>
                  </a:lnTo>
                  <a:lnTo>
                    <a:pt x="198" y="428"/>
                  </a:lnTo>
                  <a:lnTo>
                    <a:pt x="201" y="430"/>
                  </a:lnTo>
                  <a:lnTo>
                    <a:pt x="205" y="431"/>
                  </a:lnTo>
                  <a:lnTo>
                    <a:pt x="209" y="431"/>
                  </a:lnTo>
                  <a:lnTo>
                    <a:pt x="218" y="430"/>
                  </a:lnTo>
                  <a:lnTo>
                    <a:pt x="225" y="427"/>
                  </a:lnTo>
                  <a:lnTo>
                    <a:pt x="231" y="421"/>
                  </a:lnTo>
                  <a:lnTo>
                    <a:pt x="233" y="419"/>
                  </a:lnTo>
                  <a:lnTo>
                    <a:pt x="233" y="417"/>
                  </a:lnTo>
                  <a:lnTo>
                    <a:pt x="233" y="415"/>
                  </a:lnTo>
                  <a:lnTo>
                    <a:pt x="219" y="391"/>
                  </a:lnTo>
                  <a:lnTo>
                    <a:pt x="217" y="388"/>
                  </a:lnTo>
                  <a:lnTo>
                    <a:pt x="214" y="386"/>
                  </a:lnTo>
                  <a:lnTo>
                    <a:pt x="212" y="385"/>
                  </a:lnTo>
                  <a:lnTo>
                    <a:pt x="209" y="385"/>
                  </a:lnTo>
                  <a:close/>
                  <a:moveTo>
                    <a:pt x="447" y="384"/>
                  </a:moveTo>
                  <a:lnTo>
                    <a:pt x="448" y="396"/>
                  </a:lnTo>
                  <a:lnTo>
                    <a:pt x="449" y="408"/>
                  </a:lnTo>
                  <a:lnTo>
                    <a:pt x="456" y="445"/>
                  </a:lnTo>
                  <a:lnTo>
                    <a:pt x="463" y="482"/>
                  </a:lnTo>
                  <a:lnTo>
                    <a:pt x="475" y="518"/>
                  </a:lnTo>
                  <a:lnTo>
                    <a:pt x="483" y="541"/>
                  </a:lnTo>
                  <a:lnTo>
                    <a:pt x="493" y="563"/>
                  </a:lnTo>
                  <a:lnTo>
                    <a:pt x="508" y="583"/>
                  </a:lnTo>
                  <a:lnTo>
                    <a:pt x="509" y="584"/>
                  </a:lnTo>
                  <a:lnTo>
                    <a:pt x="510" y="585"/>
                  </a:lnTo>
                  <a:lnTo>
                    <a:pt x="511" y="586"/>
                  </a:lnTo>
                  <a:lnTo>
                    <a:pt x="512" y="587"/>
                  </a:lnTo>
                  <a:lnTo>
                    <a:pt x="514" y="587"/>
                  </a:lnTo>
                  <a:lnTo>
                    <a:pt x="515" y="583"/>
                  </a:lnTo>
                  <a:lnTo>
                    <a:pt x="515" y="579"/>
                  </a:lnTo>
                  <a:lnTo>
                    <a:pt x="515" y="576"/>
                  </a:lnTo>
                  <a:lnTo>
                    <a:pt x="516" y="550"/>
                  </a:lnTo>
                  <a:lnTo>
                    <a:pt x="513" y="525"/>
                  </a:lnTo>
                  <a:lnTo>
                    <a:pt x="508" y="499"/>
                  </a:lnTo>
                  <a:lnTo>
                    <a:pt x="500" y="471"/>
                  </a:lnTo>
                  <a:lnTo>
                    <a:pt x="490" y="444"/>
                  </a:lnTo>
                  <a:lnTo>
                    <a:pt x="477" y="418"/>
                  </a:lnTo>
                  <a:lnTo>
                    <a:pt x="464" y="401"/>
                  </a:lnTo>
                  <a:lnTo>
                    <a:pt x="447" y="384"/>
                  </a:lnTo>
                  <a:close/>
                  <a:moveTo>
                    <a:pt x="121" y="241"/>
                  </a:moveTo>
                  <a:lnTo>
                    <a:pt x="107" y="260"/>
                  </a:lnTo>
                  <a:lnTo>
                    <a:pt x="96" y="278"/>
                  </a:lnTo>
                  <a:lnTo>
                    <a:pt x="90" y="294"/>
                  </a:lnTo>
                  <a:lnTo>
                    <a:pt x="88" y="311"/>
                  </a:lnTo>
                  <a:lnTo>
                    <a:pt x="89" y="328"/>
                  </a:lnTo>
                  <a:lnTo>
                    <a:pt x="92" y="342"/>
                  </a:lnTo>
                  <a:lnTo>
                    <a:pt x="97" y="356"/>
                  </a:lnTo>
                  <a:lnTo>
                    <a:pt x="99" y="359"/>
                  </a:lnTo>
                  <a:lnTo>
                    <a:pt x="101" y="360"/>
                  </a:lnTo>
                  <a:lnTo>
                    <a:pt x="103" y="361"/>
                  </a:lnTo>
                  <a:lnTo>
                    <a:pt x="105" y="360"/>
                  </a:lnTo>
                  <a:lnTo>
                    <a:pt x="108" y="359"/>
                  </a:lnTo>
                  <a:lnTo>
                    <a:pt x="111" y="357"/>
                  </a:lnTo>
                  <a:lnTo>
                    <a:pt x="113" y="355"/>
                  </a:lnTo>
                  <a:lnTo>
                    <a:pt x="115" y="353"/>
                  </a:lnTo>
                  <a:lnTo>
                    <a:pt x="123" y="339"/>
                  </a:lnTo>
                  <a:lnTo>
                    <a:pt x="129" y="325"/>
                  </a:lnTo>
                  <a:lnTo>
                    <a:pt x="132" y="311"/>
                  </a:lnTo>
                  <a:lnTo>
                    <a:pt x="132" y="288"/>
                  </a:lnTo>
                  <a:lnTo>
                    <a:pt x="128" y="265"/>
                  </a:lnTo>
                  <a:lnTo>
                    <a:pt x="121" y="241"/>
                  </a:lnTo>
                  <a:close/>
                  <a:moveTo>
                    <a:pt x="645" y="215"/>
                  </a:moveTo>
                  <a:lnTo>
                    <a:pt x="639" y="225"/>
                  </a:lnTo>
                  <a:lnTo>
                    <a:pt x="635" y="237"/>
                  </a:lnTo>
                  <a:lnTo>
                    <a:pt x="633" y="251"/>
                  </a:lnTo>
                  <a:lnTo>
                    <a:pt x="633" y="265"/>
                  </a:lnTo>
                  <a:lnTo>
                    <a:pt x="634" y="276"/>
                  </a:lnTo>
                  <a:lnTo>
                    <a:pt x="637" y="286"/>
                  </a:lnTo>
                  <a:lnTo>
                    <a:pt x="645" y="215"/>
                  </a:lnTo>
                  <a:close/>
                  <a:moveTo>
                    <a:pt x="328" y="192"/>
                  </a:moveTo>
                  <a:lnTo>
                    <a:pt x="328" y="192"/>
                  </a:lnTo>
                  <a:lnTo>
                    <a:pt x="328" y="199"/>
                  </a:lnTo>
                  <a:lnTo>
                    <a:pt x="331" y="231"/>
                  </a:lnTo>
                  <a:lnTo>
                    <a:pt x="330" y="262"/>
                  </a:lnTo>
                  <a:lnTo>
                    <a:pt x="328" y="290"/>
                  </a:lnTo>
                  <a:lnTo>
                    <a:pt x="330" y="318"/>
                  </a:lnTo>
                  <a:lnTo>
                    <a:pt x="333" y="346"/>
                  </a:lnTo>
                  <a:lnTo>
                    <a:pt x="334" y="356"/>
                  </a:lnTo>
                  <a:lnTo>
                    <a:pt x="334" y="366"/>
                  </a:lnTo>
                  <a:lnTo>
                    <a:pt x="337" y="364"/>
                  </a:lnTo>
                  <a:lnTo>
                    <a:pt x="338" y="362"/>
                  </a:lnTo>
                  <a:lnTo>
                    <a:pt x="339" y="361"/>
                  </a:lnTo>
                  <a:lnTo>
                    <a:pt x="340" y="359"/>
                  </a:lnTo>
                  <a:lnTo>
                    <a:pt x="346" y="344"/>
                  </a:lnTo>
                  <a:lnTo>
                    <a:pt x="351" y="328"/>
                  </a:lnTo>
                  <a:lnTo>
                    <a:pt x="354" y="312"/>
                  </a:lnTo>
                  <a:lnTo>
                    <a:pt x="354" y="286"/>
                  </a:lnTo>
                  <a:lnTo>
                    <a:pt x="354" y="260"/>
                  </a:lnTo>
                  <a:lnTo>
                    <a:pt x="346" y="227"/>
                  </a:lnTo>
                  <a:lnTo>
                    <a:pt x="334" y="197"/>
                  </a:lnTo>
                  <a:lnTo>
                    <a:pt x="333" y="196"/>
                  </a:lnTo>
                  <a:lnTo>
                    <a:pt x="333" y="195"/>
                  </a:lnTo>
                  <a:lnTo>
                    <a:pt x="332" y="193"/>
                  </a:lnTo>
                  <a:lnTo>
                    <a:pt x="331" y="193"/>
                  </a:lnTo>
                  <a:lnTo>
                    <a:pt x="328" y="192"/>
                  </a:lnTo>
                  <a:close/>
                  <a:moveTo>
                    <a:pt x="438" y="125"/>
                  </a:moveTo>
                  <a:lnTo>
                    <a:pt x="435" y="185"/>
                  </a:lnTo>
                  <a:lnTo>
                    <a:pt x="437" y="244"/>
                  </a:lnTo>
                  <a:lnTo>
                    <a:pt x="441" y="302"/>
                  </a:lnTo>
                  <a:lnTo>
                    <a:pt x="449" y="290"/>
                  </a:lnTo>
                  <a:lnTo>
                    <a:pt x="455" y="277"/>
                  </a:lnTo>
                  <a:lnTo>
                    <a:pt x="460" y="265"/>
                  </a:lnTo>
                  <a:lnTo>
                    <a:pt x="466" y="243"/>
                  </a:lnTo>
                  <a:lnTo>
                    <a:pt x="467" y="221"/>
                  </a:lnTo>
                  <a:lnTo>
                    <a:pt x="466" y="185"/>
                  </a:lnTo>
                  <a:lnTo>
                    <a:pt x="464" y="165"/>
                  </a:lnTo>
                  <a:lnTo>
                    <a:pt x="457" y="146"/>
                  </a:lnTo>
                  <a:lnTo>
                    <a:pt x="452" y="139"/>
                  </a:lnTo>
                  <a:lnTo>
                    <a:pt x="446" y="131"/>
                  </a:lnTo>
                  <a:lnTo>
                    <a:pt x="438" y="125"/>
                  </a:lnTo>
                  <a:close/>
                  <a:moveTo>
                    <a:pt x="340" y="0"/>
                  </a:moveTo>
                  <a:lnTo>
                    <a:pt x="359" y="0"/>
                  </a:lnTo>
                  <a:lnTo>
                    <a:pt x="350" y="19"/>
                  </a:lnTo>
                  <a:lnTo>
                    <a:pt x="339" y="35"/>
                  </a:lnTo>
                  <a:lnTo>
                    <a:pt x="326" y="51"/>
                  </a:lnTo>
                  <a:lnTo>
                    <a:pt x="305" y="74"/>
                  </a:lnTo>
                  <a:lnTo>
                    <a:pt x="281" y="96"/>
                  </a:lnTo>
                  <a:lnTo>
                    <a:pt x="255" y="116"/>
                  </a:lnTo>
                  <a:lnTo>
                    <a:pt x="215" y="151"/>
                  </a:lnTo>
                  <a:lnTo>
                    <a:pt x="176" y="188"/>
                  </a:lnTo>
                  <a:lnTo>
                    <a:pt x="144" y="219"/>
                  </a:lnTo>
                  <a:lnTo>
                    <a:pt x="142" y="222"/>
                  </a:lnTo>
                  <a:lnTo>
                    <a:pt x="141" y="224"/>
                  </a:lnTo>
                  <a:lnTo>
                    <a:pt x="140" y="227"/>
                  </a:lnTo>
                  <a:lnTo>
                    <a:pt x="141" y="231"/>
                  </a:lnTo>
                  <a:lnTo>
                    <a:pt x="149" y="261"/>
                  </a:lnTo>
                  <a:lnTo>
                    <a:pt x="152" y="288"/>
                  </a:lnTo>
                  <a:lnTo>
                    <a:pt x="148" y="314"/>
                  </a:lnTo>
                  <a:lnTo>
                    <a:pt x="143" y="332"/>
                  </a:lnTo>
                  <a:lnTo>
                    <a:pt x="137" y="349"/>
                  </a:lnTo>
                  <a:lnTo>
                    <a:pt x="131" y="359"/>
                  </a:lnTo>
                  <a:lnTo>
                    <a:pt x="125" y="366"/>
                  </a:lnTo>
                  <a:lnTo>
                    <a:pt x="118" y="373"/>
                  </a:lnTo>
                  <a:lnTo>
                    <a:pt x="113" y="375"/>
                  </a:lnTo>
                  <a:lnTo>
                    <a:pt x="107" y="378"/>
                  </a:lnTo>
                  <a:lnTo>
                    <a:pt x="103" y="378"/>
                  </a:lnTo>
                  <a:lnTo>
                    <a:pt x="95" y="377"/>
                  </a:lnTo>
                  <a:lnTo>
                    <a:pt x="89" y="371"/>
                  </a:lnTo>
                  <a:lnTo>
                    <a:pt x="82" y="363"/>
                  </a:lnTo>
                  <a:lnTo>
                    <a:pt x="75" y="342"/>
                  </a:lnTo>
                  <a:lnTo>
                    <a:pt x="72" y="319"/>
                  </a:lnTo>
                  <a:lnTo>
                    <a:pt x="72" y="296"/>
                  </a:lnTo>
                  <a:lnTo>
                    <a:pt x="73" y="291"/>
                  </a:lnTo>
                  <a:lnTo>
                    <a:pt x="75" y="286"/>
                  </a:lnTo>
                  <a:lnTo>
                    <a:pt x="83" y="266"/>
                  </a:lnTo>
                  <a:lnTo>
                    <a:pt x="95" y="247"/>
                  </a:lnTo>
                  <a:lnTo>
                    <a:pt x="108" y="229"/>
                  </a:lnTo>
                  <a:lnTo>
                    <a:pt x="111" y="226"/>
                  </a:lnTo>
                  <a:lnTo>
                    <a:pt x="112" y="224"/>
                  </a:lnTo>
                  <a:lnTo>
                    <a:pt x="112" y="223"/>
                  </a:lnTo>
                  <a:lnTo>
                    <a:pt x="111" y="221"/>
                  </a:lnTo>
                  <a:lnTo>
                    <a:pt x="108" y="220"/>
                  </a:lnTo>
                  <a:lnTo>
                    <a:pt x="106" y="219"/>
                  </a:lnTo>
                  <a:lnTo>
                    <a:pt x="99" y="217"/>
                  </a:lnTo>
                  <a:lnTo>
                    <a:pt x="92" y="217"/>
                  </a:lnTo>
                  <a:lnTo>
                    <a:pt x="81" y="218"/>
                  </a:lnTo>
                  <a:lnTo>
                    <a:pt x="72" y="223"/>
                  </a:lnTo>
                  <a:lnTo>
                    <a:pt x="63" y="232"/>
                  </a:lnTo>
                  <a:lnTo>
                    <a:pt x="52" y="246"/>
                  </a:lnTo>
                  <a:lnTo>
                    <a:pt x="45" y="264"/>
                  </a:lnTo>
                  <a:lnTo>
                    <a:pt x="40" y="282"/>
                  </a:lnTo>
                  <a:lnTo>
                    <a:pt x="31" y="324"/>
                  </a:lnTo>
                  <a:lnTo>
                    <a:pt x="26" y="367"/>
                  </a:lnTo>
                  <a:lnTo>
                    <a:pt x="25" y="411"/>
                  </a:lnTo>
                  <a:lnTo>
                    <a:pt x="25" y="442"/>
                  </a:lnTo>
                  <a:lnTo>
                    <a:pt x="25" y="474"/>
                  </a:lnTo>
                  <a:lnTo>
                    <a:pt x="26" y="503"/>
                  </a:lnTo>
                  <a:lnTo>
                    <a:pt x="30" y="531"/>
                  </a:lnTo>
                  <a:lnTo>
                    <a:pt x="39" y="559"/>
                  </a:lnTo>
                  <a:lnTo>
                    <a:pt x="48" y="586"/>
                  </a:lnTo>
                  <a:lnTo>
                    <a:pt x="56" y="602"/>
                  </a:lnTo>
                  <a:lnTo>
                    <a:pt x="64" y="616"/>
                  </a:lnTo>
                  <a:lnTo>
                    <a:pt x="71" y="626"/>
                  </a:lnTo>
                  <a:lnTo>
                    <a:pt x="79" y="631"/>
                  </a:lnTo>
                  <a:lnTo>
                    <a:pt x="90" y="635"/>
                  </a:lnTo>
                  <a:lnTo>
                    <a:pt x="100" y="636"/>
                  </a:lnTo>
                  <a:lnTo>
                    <a:pt x="112" y="635"/>
                  </a:lnTo>
                  <a:lnTo>
                    <a:pt x="121" y="631"/>
                  </a:lnTo>
                  <a:lnTo>
                    <a:pt x="128" y="625"/>
                  </a:lnTo>
                  <a:lnTo>
                    <a:pt x="140" y="611"/>
                  </a:lnTo>
                  <a:lnTo>
                    <a:pt x="148" y="597"/>
                  </a:lnTo>
                  <a:lnTo>
                    <a:pt x="154" y="580"/>
                  </a:lnTo>
                  <a:lnTo>
                    <a:pt x="162" y="553"/>
                  </a:lnTo>
                  <a:lnTo>
                    <a:pt x="169" y="525"/>
                  </a:lnTo>
                  <a:lnTo>
                    <a:pt x="172" y="489"/>
                  </a:lnTo>
                  <a:lnTo>
                    <a:pt x="174" y="454"/>
                  </a:lnTo>
                  <a:lnTo>
                    <a:pt x="173" y="427"/>
                  </a:lnTo>
                  <a:lnTo>
                    <a:pt x="174" y="399"/>
                  </a:lnTo>
                  <a:lnTo>
                    <a:pt x="175" y="389"/>
                  </a:lnTo>
                  <a:lnTo>
                    <a:pt x="179" y="381"/>
                  </a:lnTo>
                  <a:lnTo>
                    <a:pt x="186" y="373"/>
                  </a:lnTo>
                  <a:lnTo>
                    <a:pt x="189" y="370"/>
                  </a:lnTo>
                  <a:lnTo>
                    <a:pt x="192" y="369"/>
                  </a:lnTo>
                  <a:lnTo>
                    <a:pt x="195" y="368"/>
                  </a:lnTo>
                  <a:lnTo>
                    <a:pt x="198" y="367"/>
                  </a:lnTo>
                  <a:lnTo>
                    <a:pt x="199" y="367"/>
                  </a:lnTo>
                  <a:lnTo>
                    <a:pt x="201" y="367"/>
                  </a:lnTo>
                  <a:lnTo>
                    <a:pt x="203" y="367"/>
                  </a:lnTo>
                  <a:lnTo>
                    <a:pt x="210" y="367"/>
                  </a:lnTo>
                  <a:lnTo>
                    <a:pt x="212" y="367"/>
                  </a:lnTo>
                  <a:lnTo>
                    <a:pt x="222" y="369"/>
                  </a:lnTo>
                  <a:lnTo>
                    <a:pt x="230" y="374"/>
                  </a:lnTo>
                  <a:lnTo>
                    <a:pt x="237" y="383"/>
                  </a:lnTo>
                  <a:lnTo>
                    <a:pt x="242" y="392"/>
                  </a:lnTo>
                  <a:lnTo>
                    <a:pt x="248" y="401"/>
                  </a:lnTo>
                  <a:lnTo>
                    <a:pt x="249" y="401"/>
                  </a:lnTo>
                  <a:lnTo>
                    <a:pt x="250" y="399"/>
                  </a:lnTo>
                  <a:lnTo>
                    <a:pt x="264" y="380"/>
                  </a:lnTo>
                  <a:lnTo>
                    <a:pt x="277" y="361"/>
                  </a:lnTo>
                  <a:lnTo>
                    <a:pt x="290" y="340"/>
                  </a:lnTo>
                  <a:lnTo>
                    <a:pt x="300" y="319"/>
                  </a:lnTo>
                  <a:lnTo>
                    <a:pt x="303" y="309"/>
                  </a:lnTo>
                  <a:lnTo>
                    <a:pt x="305" y="297"/>
                  </a:lnTo>
                  <a:lnTo>
                    <a:pt x="301" y="244"/>
                  </a:lnTo>
                  <a:lnTo>
                    <a:pt x="302" y="190"/>
                  </a:lnTo>
                  <a:lnTo>
                    <a:pt x="305" y="168"/>
                  </a:lnTo>
                  <a:lnTo>
                    <a:pt x="306" y="164"/>
                  </a:lnTo>
                  <a:lnTo>
                    <a:pt x="307" y="161"/>
                  </a:lnTo>
                  <a:lnTo>
                    <a:pt x="309" y="156"/>
                  </a:lnTo>
                  <a:lnTo>
                    <a:pt x="311" y="154"/>
                  </a:lnTo>
                  <a:lnTo>
                    <a:pt x="314" y="153"/>
                  </a:lnTo>
                  <a:lnTo>
                    <a:pt x="316" y="153"/>
                  </a:lnTo>
                  <a:lnTo>
                    <a:pt x="319" y="153"/>
                  </a:lnTo>
                  <a:lnTo>
                    <a:pt x="321" y="155"/>
                  </a:lnTo>
                  <a:lnTo>
                    <a:pt x="322" y="157"/>
                  </a:lnTo>
                  <a:lnTo>
                    <a:pt x="325" y="162"/>
                  </a:lnTo>
                  <a:lnTo>
                    <a:pt x="327" y="165"/>
                  </a:lnTo>
                  <a:lnTo>
                    <a:pt x="331" y="168"/>
                  </a:lnTo>
                  <a:lnTo>
                    <a:pt x="335" y="171"/>
                  </a:lnTo>
                  <a:lnTo>
                    <a:pt x="343" y="179"/>
                  </a:lnTo>
                  <a:lnTo>
                    <a:pt x="349" y="189"/>
                  </a:lnTo>
                  <a:lnTo>
                    <a:pt x="364" y="221"/>
                  </a:lnTo>
                  <a:lnTo>
                    <a:pt x="372" y="256"/>
                  </a:lnTo>
                  <a:lnTo>
                    <a:pt x="373" y="264"/>
                  </a:lnTo>
                  <a:lnTo>
                    <a:pt x="373" y="271"/>
                  </a:lnTo>
                  <a:lnTo>
                    <a:pt x="373" y="296"/>
                  </a:lnTo>
                  <a:lnTo>
                    <a:pt x="372" y="324"/>
                  </a:lnTo>
                  <a:lnTo>
                    <a:pt x="366" y="352"/>
                  </a:lnTo>
                  <a:lnTo>
                    <a:pt x="366" y="353"/>
                  </a:lnTo>
                  <a:lnTo>
                    <a:pt x="365" y="355"/>
                  </a:lnTo>
                  <a:lnTo>
                    <a:pt x="366" y="356"/>
                  </a:lnTo>
                  <a:lnTo>
                    <a:pt x="368" y="355"/>
                  </a:lnTo>
                  <a:lnTo>
                    <a:pt x="369" y="354"/>
                  </a:lnTo>
                  <a:lnTo>
                    <a:pt x="370" y="352"/>
                  </a:lnTo>
                  <a:lnTo>
                    <a:pt x="371" y="350"/>
                  </a:lnTo>
                  <a:lnTo>
                    <a:pt x="389" y="320"/>
                  </a:lnTo>
                  <a:lnTo>
                    <a:pt x="403" y="290"/>
                  </a:lnTo>
                  <a:lnTo>
                    <a:pt x="411" y="258"/>
                  </a:lnTo>
                  <a:lnTo>
                    <a:pt x="414" y="223"/>
                  </a:lnTo>
                  <a:lnTo>
                    <a:pt x="415" y="185"/>
                  </a:lnTo>
                  <a:lnTo>
                    <a:pt x="418" y="146"/>
                  </a:lnTo>
                  <a:lnTo>
                    <a:pt x="422" y="120"/>
                  </a:lnTo>
                  <a:lnTo>
                    <a:pt x="424" y="116"/>
                  </a:lnTo>
                  <a:lnTo>
                    <a:pt x="426" y="112"/>
                  </a:lnTo>
                  <a:lnTo>
                    <a:pt x="429" y="108"/>
                  </a:lnTo>
                  <a:lnTo>
                    <a:pt x="432" y="107"/>
                  </a:lnTo>
                  <a:lnTo>
                    <a:pt x="435" y="106"/>
                  </a:lnTo>
                  <a:lnTo>
                    <a:pt x="439" y="107"/>
                  </a:lnTo>
                  <a:lnTo>
                    <a:pt x="442" y="108"/>
                  </a:lnTo>
                  <a:lnTo>
                    <a:pt x="446" y="111"/>
                  </a:lnTo>
                  <a:lnTo>
                    <a:pt x="461" y="124"/>
                  </a:lnTo>
                  <a:lnTo>
                    <a:pt x="472" y="142"/>
                  </a:lnTo>
                  <a:lnTo>
                    <a:pt x="478" y="155"/>
                  </a:lnTo>
                  <a:lnTo>
                    <a:pt x="482" y="171"/>
                  </a:lnTo>
                  <a:lnTo>
                    <a:pt x="483" y="186"/>
                  </a:lnTo>
                  <a:lnTo>
                    <a:pt x="485" y="218"/>
                  </a:lnTo>
                  <a:lnTo>
                    <a:pt x="485" y="236"/>
                  </a:lnTo>
                  <a:lnTo>
                    <a:pt x="482" y="253"/>
                  </a:lnTo>
                  <a:lnTo>
                    <a:pt x="478" y="270"/>
                  </a:lnTo>
                  <a:lnTo>
                    <a:pt x="471" y="288"/>
                  </a:lnTo>
                  <a:lnTo>
                    <a:pt x="460" y="310"/>
                  </a:lnTo>
                  <a:lnTo>
                    <a:pt x="449" y="333"/>
                  </a:lnTo>
                  <a:lnTo>
                    <a:pt x="448" y="334"/>
                  </a:lnTo>
                  <a:lnTo>
                    <a:pt x="448" y="336"/>
                  </a:lnTo>
                  <a:lnTo>
                    <a:pt x="446" y="340"/>
                  </a:lnTo>
                  <a:lnTo>
                    <a:pt x="444" y="344"/>
                  </a:lnTo>
                  <a:lnTo>
                    <a:pt x="443" y="349"/>
                  </a:lnTo>
                  <a:lnTo>
                    <a:pt x="445" y="354"/>
                  </a:lnTo>
                  <a:lnTo>
                    <a:pt x="447" y="355"/>
                  </a:lnTo>
                  <a:lnTo>
                    <a:pt x="451" y="356"/>
                  </a:lnTo>
                  <a:lnTo>
                    <a:pt x="453" y="356"/>
                  </a:lnTo>
                  <a:lnTo>
                    <a:pt x="457" y="356"/>
                  </a:lnTo>
                  <a:lnTo>
                    <a:pt x="460" y="355"/>
                  </a:lnTo>
                  <a:lnTo>
                    <a:pt x="464" y="354"/>
                  </a:lnTo>
                  <a:lnTo>
                    <a:pt x="478" y="346"/>
                  </a:lnTo>
                  <a:lnTo>
                    <a:pt x="489" y="336"/>
                  </a:lnTo>
                  <a:lnTo>
                    <a:pt x="499" y="324"/>
                  </a:lnTo>
                  <a:lnTo>
                    <a:pt x="500" y="321"/>
                  </a:lnTo>
                  <a:lnTo>
                    <a:pt x="501" y="319"/>
                  </a:lnTo>
                  <a:lnTo>
                    <a:pt x="500" y="316"/>
                  </a:lnTo>
                  <a:lnTo>
                    <a:pt x="500" y="314"/>
                  </a:lnTo>
                  <a:lnTo>
                    <a:pt x="502" y="290"/>
                  </a:lnTo>
                  <a:lnTo>
                    <a:pt x="507" y="268"/>
                  </a:lnTo>
                  <a:lnTo>
                    <a:pt x="511" y="258"/>
                  </a:lnTo>
                  <a:lnTo>
                    <a:pt x="516" y="249"/>
                  </a:lnTo>
                  <a:lnTo>
                    <a:pt x="519" y="246"/>
                  </a:lnTo>
                  <a:lnTo>
                    <a:pt x="523" y="244"/>
                  </a:lnTo>
                  <a:lnTo>
                    <a:pt x="527" y="242"/>
                  </a:lnTo>
                  <a:lnTo>
                    <a:pt x="529" y="241"/>
                  </a:lnTo>
                  <a:lnTo>
                    <a:pt x="532" y="241"/>
                  </a:lnTo>
                  <a:lnTo>
                    <a:pt x="535" y="242"/>
                  </a:lnTo>
                  <a:lnTo>
                    <a:pt x="538" y="243"/>
                  </a:lnTo>
                  <a:lnTo>
                    <a:pt x="541" y="245"/>
                  </a:lnTo>
                  <a:lnTo>
                    <a:pt x="542" y="248"/>
                  </a:lnTo>
                  <a:lnTo>
                    <a:pt x="543" y="251"/>
                  </a:lnTo>
                  <a:lnTo>
                    <a:pt x="543" y="256"/>
                  </a:lnTo>
                  <a:lnTo>
                    <a:pt x="542" y="270"/>
                  </a:lnTo>
                  <a:lnTo>
                    <a:pt x="539" y="284"/>
                  </a:lnTo>
                  <a:lnTo>
                    <a:pt x="534" y="300"/>
                  </a:lnTo>
                  <a:lnTo>
                    <a:pt x="527" y="316"/>
                  </a:lnTo>
                  <a:lnTo>
                    <a:pt x="525" y="325"/>
                  </a:lnTo>
                  <a:lnTo>
                    <a:pt x="525" y="335"/>
                  </a:lnTo>
                  <a:lnTo>
                    <a:pt x="531" y="355"/>
                  </a:lnTo>
                  <a:lnTo>
                    <a:pt x="540" y="372"/>
                  </a:lnTo>
                  <a:lnTo>
                    <a:pt x="554" y="388"/>
                  </a:lnTo>
                  <a:lnTo>
                    <a:pt x="569" y="402"/>
                  </a:lnTo>
                  <a:lnTo>
                    <a:pt x="575" y="405"/>
                  </a:lnTo>
                  <a:lnTo>
                    <a:pt x="579" y="407"/>
                  </a:lnTo>
                  <a:lnTo>
                    <a:pt x="583" y="408"/>
                  </a:lnTo>
                  <a:lnTo>
                    <a:pt x="587" y="409"/>
                  </a:lnTo>
                  <a:lnTo>
                    <a:pt x="590" y="409"/>
                  </a:lnTo>
                  <a:lnTo>
                    <a:pt x="594" y="409"/>
                  </a:lnTo>
                  <a:lnTo>
                    <a:pt x="599" y="407"/>
                  </a:lnTo>
                  <a:lnTo>
                    <a:pt x="603" y="403"/>
                  </a:lnTo>
                  <a:lnTo>
                    <a:pt x="607" y="398"/>
                  </a:lnTo>
                  <a:lnTo>
                    <a:pt x="615" y="381"/>
                  </a:lnTo>
                  <a:lnTo>
                    <a:pt x="623" y="362"/>
                  </a:lnTo>
                  <a:lnTo>
                    <a:pt x="628" y="343"/>
                  </a:lnTo>
                  <a:lnTo>
                    <a:pt x="628" y="339"/>
                  </a:lnTo>
                  <a:lnTo>
                    <a:pt x="628" y="336"/>
                  </a:lnTo>
                  <a:lnTo>
                    <a:pt x="626" y="333"/>
                  </a:lnTo>
                  <a:lnTo>
                    <a:pt x="616" y="312"/>
                  </a:lnTo>
                  <a:lnTo>
                    <a:pt x="611" y="290"/>
                  </a:lnTo>
                  <a:lnTo>
                    <a:pt x="609" y="268"/>
                  </a:lnTo>
                  <a:lnTo>
                    <a:pt x="610" y="246"/>
                  </a:lnTo>
                  <a:lnTo>
                    <a:pt x="614" y="223"/>
                  </a:lnTo>
                  <a:lnTo>
                    <a:pt x="615" y="218"/>
                  </a:lnTo>
                  <a:lnTo>
                    <a:pt x="617" y="213"/>
                  </a:lnTo>
                  <a:lnTo>
                    <a:pt x="620" y="208"/>
                  </a:lnTo>
                  <a:lnTo>
                    <a:pt x="626" y="197"/>
                  </a:lnTo>
                  <a:lnTo>
                    <a:pt x="635" y="191"/>
                  </a:lnTo>
                  <a:lnTo>
                    <a:pt x="647" y="189"/>
                  </a:lnTo>
                  <a:lnTo>
                    <a:pt x="650" y="189"/>
                  </a:lnTo>
                  <a:lnTo>
                    <a:pt x="658" y="191"/>
                  </a:lnTo>
                  <a:lnTo>
                    <a:pt x="663" y="194"/>
                  </a:lnTo>
                  <a:lnTo>
                    <a:pt x="666" y="199"/>
                  </a:lnTo>
                  <a:lnTo>
                    <a:pt x="667" y="208"/>
                  </a:lnTo>
                  <a:lnTo>
                    <a:pt x="665" y="235"/>
                  </a:lnTo>
                  <a:lnTo>
                    <a:pt x="657" y="316"/>
                  </a:lnTo>
                  <a:lnTo>
                    <a:pt x="657" y="324"/>
                  </a:lnTo>
                  <a:lnTo>
                    <a:pt x="660" y="331"/>
                  </a:lnTo>
                  <a:lnTo>
                    <a:pt x="666" y="335"/>
                  </a:lnTo>
                  <a:lnTo>
                    <a:pt x="674" y="338"/>
                  </a:lnTo>
                  <a:lnTo>
                    <a:pt x="680" y="341"/>
                  </a:lnTo>
                  <a:lnTo>
                    <a:pt x="680" y="371"/>
                  </a:lnTo>
                  <a:lnTo>
                    <a:pt x="665" y="366"/>
                  </a:lnTo>
                  <a:lnTo>
                    <a:pt x="651" y="361"/>
                  </a:lnTo>
                  <a:lnTo>
                    <a:pt x="649" y="364"/>
                  </a:lnTo>
                  <a:lnTo>
                    <a:pt x="648" y="368"/>
                  </a:lnTo>
                  <a:lnTo>
                    <a:pt x="647" y="371"/>
                  </a:lnTo>
                  <a:lnTo>
                    <a:pt x="646" y="375"/>
                  </a:lnTo>
                  <a:lnTo>
                    <a:pt x="639" y="393"/>
                  </a:lnTo>
                  <a:lnTo>
                    <a:pt x="632" y="410"/>
                  </a:lnTo>
                  <a:lnTo>
                    <a:pt x="624" y="422"/>
                  </a:lnTo>
                  <a:lnTo>
                    <a:pt x="614" y="431"/>
                  </a:lnTo>
                  <a:lnTo>
                    <a:pt x="603" y="436"/>
                  </a:lnTo>
                  <a:lnTo>
                    <a:pt x="591" y="438"/>
                  </a:lnTo>
                  <a:lnTo>
                    <a:pt x="578" y="436"/>
                  </a:lnTo>
                  <a:lnTo>
                    <a:pt x="564" y="431"/>
                  </a:lnTo>
                  <a:lnTo>
                    <a:pt x="549" y="421"/>
                  </a:lnTo>
                  <a:lnTo>
                    <a:pt x="536" y="411"/>
                  </a:lnTo>
                  <a:lnTo>
                    <a:pt x="526" y="397"/>
                  </a:lnTo>
                  <a:lnTo>
                    <a:pt x="516" y="383"/>
                  </a:lnTo>
                  <a:lnTo>
                    <a:pt x="509" y="368"/>
                  </a:lnTo>
                  <a:lnTo>
                    <a:pt x="503" y="354"/>
                  </a:lnTo>
                  <a:lnTo>
                    <a:pt x="492" y="362"/>
                  </a:lnTo>
                  <a:lnTo>
                    <a:pt x="482" y="369"/>
                  </a:lnTo>
                  <a:lnTo>
                    <a:pt x="471" y="374"/>
                  </a:lnTo>
                  <a:lnTo>
                    <a:pt x="470" y="375"/>
                  </a:lnTo>
                  <a:lnTo>
                    <a:pt x="470" y="377"/>
                  </a:lnTo>
                  <a:lnTo>
                    <a:pt x="470" y="378"/>
                  </a:lnTo>
                  <a:lnTo>
                    <a:pt x="471" y="379"/>
                  </a:lnTo>
                  <a:lnTo>
                    <a:pt x="486" y="396"/>
                  </a:lnTo>
                  <a:lnTo>
                    <a:pt x="499" y="417"/>
                  </a:lnTo>
                  <a:lnTo>
                    <a:pt x="509" y="438"/>
                  </a:lnTo>
                  <a:lnTo>
                    <a:pt x="517" y="461"/>
                  </a:lnTo>
                  <a:lnTo>
                    <a:pt x="529" y="501"/>
                  </a:lnTo>
                  <a:lnTo>
                    <a:pt x="536" y="541"/>
                  </a:lnTo>
                  <a:lnTo>
                    <a:pt x="539" y="583"/>
                  </a:lnTo>
                  <a:lnTo>
                    <a:pt x="538" y="606"/>
                  </a:lnTo>
                  <a:lnTo>
                    <a:pt x="534" y="614"/>
                  </a:lnTo>
                  <a:lnTo>
                    <a:pt x="528" y="621"/>
                  </a:lnTo>
                  <a:lnTo>
                    <a:pt x="519" y="623"/>
                  </a:lnTo>
                  <a:lnTo>
                    <a:pt x="515" y="622"/>
                  </a:lnTo>
                  <a:lnTo>
                    <a:pt x="511" y="621"/>
                  </a:lnTo>
                  <a:lnTo>
                    <a:pt x="507" y="620"/>
                  </a:lnTo>
                  <a:lnTo>
                    <a:pt x="502" y="616"/>
                  </a:lnTo>
                  <a:lnTo>
                    <a:pt x="499" y="613"/>
                  </a:lnTo>
                  <a:lnTo>
                    <a:pt x="494" y="610"/>
                  </a:lnTo>
                  <a:lnTo>
                    <a:pt x="479" y="591"/>
                  </a:lnTo>
                  <a:lnTo>
                    <a:pt x="466" y="571"/>
                  </a:lnTo>
                  <a:lnTo>
                    <a:pt x="453" y="540"/>
                  </a:lnTo>
                  <a:lnTo>
                    <a:pt x="443" y="510"/>
                  </a:lnTo>
                  <a:lnTo>
                    <a:pt x="436" y="478"/>
                  </a:lnTo>
                  <a:lnTo>
                    <a:pt x="427" y="426"/>
                  </a:lnTo>
                  <a:lnTo>
                    <a:pt x="421" y="372"/>
                  </a:lnTo>
                  <a:lnTo>
                    <a:pt x="418" y="334"/>
                  </a:lnTo>
                  <a:lnTo>
                    <a:pt x="415" y="295"/>
                  </a:lnTo>
                  <a:lnTo>
                    <a:pt x="413" y="298"/>
                  </a:lnTo>
                  <a:lnTo>
                    <a:pt x="411" y="302"/>
                  </a:lnTo>
                  <a:lnTo>
                    <a:pt x="411" y="306"/>
                  </a:lnTo>
                  <a:lnTo>
                    <a:pt x="410" y="309"/>
                  </a:lnTo>
                  <a:lnTo>
                    <a:pt x="399" y="336"/>
                  </a:lnTo>
                  <a:lnTo>
                    <a:pt x="386" y="362"/>
                  </a:lnTo>
                  <a:lnTo>
                    <a:pt x="378" y="373"/>
                  </a:lnTo>
                  <a:lnTo>
                    <a:pt x="367" y="384"/>
                  </a:lnTo>
                  <a:lnTo>
                    <a:pt x="356" y="392"/>
                  </a:lnTo>
                  <a:lnTo>
                    <a:pt x="349" y="397"/>
                  </a:lnTo>
                  <a:lnTo>
                    <a:pt x="344" y="404"/>
                  </a:lnTo>
                  <a:lnTo>
                    <a:pt x="340" y="409"/>
                  </a:lnTo>
                  <a:lnTo>
                    <a:pt x="338" y="412"/>
                  </a:lnTo>
                  <a:lnTo>
                    <a:pt x="338" y="413"/>
                  </a:lnTo>
                  <a:lnTo>
                    <a:pt x="339" y="415"/>
                  </a:lnTo>
                  <a:lnTo>
                    <a:pt x="340" y="417"/>
                  </a:lnTo>
                  <a:lnTo>
                    <a:pt x="342" y="418"/>
                  </a:lnTo>
                  <a:lnTo>
                    <a:pt x="357" y="440"/>
                  </a:lnTo>
                  <a:lnTo>
                    <a:pt x="371" y="463"/>
                  </a:lnTo>
                  <a:lnTo>
                    <a:pt x="383" y="489"/>
                  </a:lnTo>
                  <a:lnTo>
                    <a:pt x="391" y="516"/>
                  </a:lnTo>
                  <a:lnTo>
                    <a:pt x="396" y="543"/>
                  </a:lnTo>
                  <a:lnTo>
                    <a:pt x="397" y="572"/>
                  </a:lnTo>
                  <a:lnTo>
                    <a:pt x="397" y="596"/>
                  </a:lnTo>
                  <a:lnTo>
                    <a:pt x="397" y="620"/>
                  </a:lnTo>
                  <a:lnTo>
                    <a:pt x="395" y="644"/>
                  </a:lnTo>
                  <a:lnTo>
                    <a:pt x="392" y="657"/>
                  </a:lnTo>
                  <a:lnTo>
                    <a:pt x="388" y="671"/>
                  </a:lnTo>
                  <a:lnTo>
                    <a:pt x="384" y="678"/>
                  </a:lnTo>
                  <a:lnTo>
                    <a:pt x="378" y="684"/>
                  </a:lnTo>
                  <a:lnTo>
                    <a:pt x="369" y="686"/>
                  </a:lnTo>
                  <a:lnTo>
                    <a:pt x="367" y="686"/>
                  </a:lnTo>
                  <a:lnTo>
                    <a:pt x="360" y="685"/>
                  </a:lnTo>
                  <a:lnTo>
                    <a:pt x="354" y="680"/>
                  </a:lnTo>
                  <a:lnTo>
                    <a:pt x="348" y="674"/>
                  </a:lnTo>
                  <a:lnTo>
                    <a:pt x="342" y="661"/>
                  </a:lnTo>
                  <a:lnTo>
                    <a:pt x="338" y="648"/>
                  </a:lnTo>
                  <a:lnTo>
                    <a:pt x="328" y="605"/>
                  </a:lnTo>
                  <a:lnTo>
                    <a:pt x="323" y="563"/>
                  </a:lnTo>
                  <a:lnTo>
                    <a:pt x="318" y="491"/>
                  </a:lnTo>
                  <a:lnTo>
                    <a:pt x="313" y="419"/>
                  </a:lnTo>
                  <a:lnTo>
                    <a:pt x="312" y="396"/>
                  </a:lnTo>
                  <a:lnTo>
                    <a:pt x="310" y="372"/>
                  </a:lnTo>
                  <a:lnTo>
                    <a:pt x="309" y="363"/>
                  </a:lnTo>
                  <a:lnTo>
                    <a:pt x="309" y="353"/>
                  </a:lnTo>
                  <a:lnTo>
                    <a:pt x="307" y="353"/>
                  </a:lnTo>
                  <a:lnTo>
                    <a:pt x="306" y="353"/>
                  </a:lnTo>
                  <a:lnTo>
                    <a:pt x="305" y="354"/>
                  </a:lnTo>
                  <a:lnTo>
                    <a:pt x="292" y="377"/>
                  </a:lnTo>
                  <a:lnTo>
                    <a:pt x="278" y="397"/>
                  </a:lnTo>
                  <a:lnTo>
                    <a:pt x="264" y="418"/>
                  </a:lnTo>
                  <a:lnTo>
                    <a:pt x="262" y="421"/>
                  </a:lnTo>
                  <a:lnTo>
                    <a:pt x="261" y="423"/>
                  </a:lnTo>
                  <a:lnTo>
                    <a:pt x="260" y="427"/>
                  </a:lnTo>
                  <a:lnTo>
                    <a:pt x="260" y="430"/>
                  </a:lnTo>
                  <a:lnTo>
                    <a:pt x="261" y="433"/>
                  </a:lnTo>
                  <a:lnTo>
                    <a:pt x="265" y="454"/>
                  </a:lnTo>
                  <a:lnTo>
                    <a:pt x="266" y="476"/>
                  </a:lnTo>
                  <a:lnTo>
                    <a:pt x="266" y="530"/>
                  </a:lnTo>
                  <a:lnTo>
                    <a:pt x="264" y="544"/>
                  </a:lnTo>
                  <a:lnTo>
                    <a:pt x="260" y="559"/>
                  </a:lnTo>
                  <a:lnTo>
                    <a:pt x="253" y="569"/>
                  </a:lnTo>
                  <a:lnTo>
                    <a:pt x="245" y="577"/>
                  </a:lnTo>
                  <a:lnTo>
                    <a:pt x="236" y="581"/>
                  </a:lnTo>
                  <a:lnTo>
                    <a:pt x="223" y="583"/>
                  </a:lnTo>
                  <a:lnTo>
                    <a:pt x="221" y="582"/>
                  </a:lnTo>
                  <a:lnTo>
                    <a:pt x="211" y="580"/>
                  </a:lnTo>
                  <a:lnTo>
                    <a:pt x="202" y="575"/>
                  </a:lnTo>
                  <a:lnTo>
                    <a:pt x="196" y="567"/>
                  </a:lnTo>
                  <a:lnTo>
                    <a:pt x="193" y="563"/>
                  </a:lnTo>
                  <a:lnTo>
                    <a:pt x="190" y="559"/>
                  </a:lnTo>
                  <a:lnTo>
                    <a:pt x="187" y="554"/>
                  </a:lnTo>
                  <a:lnTo>
                    <a:pt x="182" y="571"/>
                  </a:lnTo>
                  <a:lnTo>
                    <a:pt x="178" y="586"/>
                  </a:lnTo>
                  <a:lnTo>
                    <a:pt x="173" y="604"/>
                  </a:lnTo>
                  <a:lnTo>
                    <a:pt x="165" y="621"/>
                  </a:lnTo>
                  <a:lnTo>
                    <a:pt x="154" y="635"/>
                  </a:lnTo>
                  <a:lnTo>
                    <a:pt x="143" y="648"/>
                  </a:lnTo>
                  <a:lnTo>
                    <a:pt x="130" y="656"/>
                  </a:lnTo>
                  <a:lnTo>
                    <a:pt x="116" y="661"/>
                  </a:lnTo>
                  <a:lnTo>
                    <a:pt x="101" y="662"/>
                  </a:lnTo>
                  <a:lnTo>
                    <a:pt x="95" y="662"/>
                  </a:lnTo>
                  <a:lnTo>
                    <a:pt x="90" y="661"/>
                  </a:lnTo>
                  <a:lnTo>
                    <a:pt x="74" y="658"/>
                  </a:lnTo>
                  <a:lnTo>
                    <a:pt x="61" y="651"/>
                  </a:lnTo>
                  <a:lnTo>
                    <a:pt x="51" y="641"/>
                  </a:lnTo>
                  <a:lnTo>
                    <a:pt x="42" y="630"/>
                  </a:lnTo>
                  <a:lnTo>
                    <a:pt x="32" y="612"/>
                  </a:lnTo>
                  <a:lnTo>
                    <a:pt x="19" y="580"/>
                  </a:lnTo>
                  <a:lnTo>
                    <a:pt x="8" y="548"/>
                  </a:lnTo>
                  <a:lnTo>
                    <a:pt x="1" y="513"/>
                  </a:lnTo>
                  <a:lnTo>
                    <a:pt x="0" y="506"/>
                  </a:lnTo>
                  <a:lnTo>
                    <a:pt x="0" y="498"/>
                  </a:lnTo>
                  <a:lnTo>
                    <a:pt x="0" y="401"/>
                  </a:lnTo>
                  <a:lnTo>
                    <a:pt x="2" y="360"/>
                  </a:lnTo>
                  <a:lnTo>
                    <a:pt x="7" y="320"/>
                  </a:lnTo>
                  <a:lnTo>
                    <a:pt x="15" y="281"/>
                  </a:lnTo>
                  <a:lnTo>
                    <a:pt x="23" y="256"/>
                  </a:lnTo>
                  <a:lnTo>
                    <a:pt x="33" y="233"/>
                  </a:lnTo>
                  <a:lnTo>
                    <a:pt x="49" y="213"/>
                  </a:lnTo>
                  <a:lnTo>
                    <a:pt x="59" y="203"/>
                  </a:lnTo>
                  <a:lnTo>
                    <a:pt x="71" y="197"/>
                  </a:lnTo>
                  <a:lnTo>
                    <a:pt x="83" y="195"/>
                  </a:lnTo>
                  <a:lnTo>
                    <a:pt x="85" y="195"/>
                  </a:lnTo>
                  <a:lnTo>
                    <a:pt x="97" y="196"/>
                  </a:lnTo>
                  <a:lnTo>
                    <a:pt x="107" y="197"/>
                  </a:lnTo>
                  <a:lnTo>
                    <a:pt x="118" y="200"/>
                  </a:lnTo>
                  <a:lnTo>
                    <a:pt x="127" y="207"/>
                  </a:lnTo>
                  <a:lnTo>
                    <a:pt x="128" y="208"/>
                  </a:lnTo>
                  <a:lnTo>
                    <a:pt x="130" y="208"/>
                  </a:lnTo>
                  <a:lnTo>
                    <a:pt x="132" y="208"/>
                  </a:lnTo>
                  <a:lnTo>
                    <a:pt x="134" y="205"/>
                  </a:lnTo>
                  <a:lnTo>
                    <a:pt x="154" y="186"/>
                  </a:lnTo>
                  <a:lnTo>
                    <a:pt x="177" y="164"/>
                  </a:lnTo>
                  <a:lnTo>
                    <a:pt x="200" y="142"/>
                  </a:lnTo>
                  <a:lnTo>
                    <a:pt x="224" y="121"/>
                  </a:lnTo>
                  <a:lnTo>
                    <a:pt x="253" y="96"/>
                  </a:lnTo>
                  <a:lnTo>
                    <a:pt x="283" y="71"/>
                  </a:lnTo>
                  <a:lnTo>
                    <a:pt x="311" y="44"/>
                  </a:lnTo>
                  <a:lnTo>
                    <a:pt x="334" y="13"/>
                  </a:lnTo>
                  <a:lnTo>
                    <a:pt x="337" y="6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6489676" y="980774"/>
              <a:ext cx="71438" cy="290513"/>
            </a:xfrm>
            <a:custGeom>
              <a:avLst/>
              <a:gdLst>
                <a:gd name="T0" fmla="*/ 35 w 45"/>
                <a:gd name="T1" fmla="*/ 0 h 183"/>
                <a:gd name="T2" fmla="*/ 36 w 45"/>
                <a:gd name="T3" fmla="*/ 0 h 183"/>
                <a:gd name="T4" fmla="*/ 38 w 45"/>
                <a:gd name="T5" fmla="*/ 0 h 183"/>
                <a:gd name="T6" fmla="*/ 41 w 45"/>
                <a:gd name="T7" fmla="*/ 1 h 183"/>
                <a:gd name="T8" fmla="*/ 42 w 45"/>
                <a:gd name="T9" fmla="*/ 3 h 183"/>
                <a:gd name="T10" fmla="*/ 43 w 45"/>
                <a:gd name="T11" fmla="*/ 5 h 183"/>
                <a:gd name="T12" fmla="*/ 43 w 45"/>
                <a:gd name="T13" fmla="*/ 7 h 183"/>
                <a:gd name="T14" fmla="*/ 43 w 45"/>
                <a:gd name="T15" fmla="*/ 10 h 183"/>
                <a:gd name="T16" fmla="*/ 45 w 45"/>
                <a:gd name="T17" fmla="*/ 25 h 183"/>
                <a:gd name="T18" fmla="*/ 45 w 45"/>
                <a:gd name="T19" fmla="*/ 40 h 183"/>
                <a:gd name="T20" fmla="*/ 44 w 45"/>
                <a:gd name="T21" fmla="*/ 60 h 183"/>
                <a:gd name="T22" fmla="*/ 42 w 45"/>
                <a:gd name="T23" fmla="*/ 78 h 183"/>
                <a:gd name="T24" fmla="*/ 36 w 45"/>
                <a:gd name="T25" fmla="*/ 96 h 183"/>
                <a:gd name="T26" fmla="*/ 24 w 45"/>
                <a:gd name="T27" fmla="*/ 146 h 183"/>
                <a:gd name="T28" fmla="*/ 18 w 45"/>
                <a:gd name="T29" fmla="*/ 163 h 183"/>
                <a:gd name="T30" fmla="*/ 8 w 45"/>
                <a:gd name="T31" fmla="*/ 179 h 183"/>
                <a:gd name="T32" fmla="*/ 7 w 45"/>
                <a:gd name="T33" fmla="*/ 181 h 183"/>
                <a:gd name="T34" fmla="*/ 6 w 45"/>
                <a:gd name="T35" fmla="*/ 182 h 183"/>
                <a:gd name="T36" fmla="*/ 5 w 45"/>
                <a:gd name="T37" fmla="*/ 183 h 183"/>
                <a:gd name="T38" fmla="*/ 4 w 45"/>
                <a:gd name="T39" fmla="*/ 183 h 183"/>
                <a:gd name="T40" fmla="*/ 2 w 45"/>
                <a:gd name="T41" fmla="*/ 183 h 183"/>
                <a:gd name="T42" fmla="*/ 1 w 45"/>
                <a:gd name="T43" fmla="*/ 182 h 183"/>
                <a:gd name="T44" fmla="*/ 0 w 45"/>
                <a:gd name="T45" fmla="*/ 181 h 183"/>
                <a:gd name="T46" fmla="*/ 0 w 45"/>
                <a:gd name="T47" fmla="*/ 179 h 183"/>
                <a:gd name="T48" fmla="*/ 0 w 45"/>
                <a:gd name="T49" fmla="*/ 177 h 183"/>
                <a:gd name="T50" fmla="*/ 0 w 45"/>
                <a:gd name="T51" fmla="*/ 175 h 183"/>
                <a:gd name="T52" fmla="*/ 6 w 45"/>
                <a:gd name="T53" fmla="*/ 140 h 183"/>
                <a:gd name="T54" fmla="*/ 15 w 45"/>
                <a:gd name="T55" fmla="*/ 106 h 183"/>
                <a:gd name="T56" fmla="*/ 23 w 45"/>
                <a:gd name="T57" fmla="*/ 78 h 183"/>
                <a:gd name="T58" fmla="*/ 27 w 45"/>
                <a:gd name="T59" fmla="*/ 51 h 183"/>
                <a:gd name="T60" fmla="*/ 28 w 45"/>
                <a:gd name="T61" fmla="*/ 24 h 183"/>
                <a:gd name="T62" fmla="*/ 28 w 45"/>
                <a:gd name="T63" fmla="*/ 17 h 183"/>
                <a:gd name="T64" fmla="*/ 28 w 45"/>
                <a:gd name="T65" fmla="*/ 9 h 183"/>
                <a:gd name="T66" fmla="*/ 29 w 45"/>
                <a:gd name="T67" fmla="*/ 6 h 183"/>
                <a:gd name="T68" fmla="*/ 30 w 45"/>
                <a:gd name="T69" fmla="*/ 4 h 183"/>
                <a:gd name="T70" fmla="*/ 31 w 45"/>
                <a:gd name="T71" fmla="*/ 2 h 183"/>
                <a:gd name="T72" fmla="*/ 33 w 45"/>
                <a:gd name="T73" fmla="*/ 0 h 183"/>
                <a:gd name="T74" fmla="*/ 35 w 45"/>
                <a:gd name="T7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183">
                  <a:moveTo>
                    <a:pt x="35" y="0"/>
                  </a:moveTo>
                  <a:lnTo>
                    <a:pt x="36" y="0"/>
                  </a:lnTo>
                  <a:lnTo>
                    <a:pt x="38" y="0"/>
                  </a:lnTo>
                  <a:lnTo>
                    <a:pt x="41" y="1"/>
                  </a:lnTo>
                  <a:lnTo>
                    <a:pt x="42" y="3"/>
                  </a:lnTo>
                  <a:lnTo>
                    <a:pt x="43" y="5"/>
                  </a:lnTo>
                  <a:lnTo>
                    <a:pt x="43" y="7"/>
                  </a:lnTo>
                  <a:lnTo>
                    <a:pt x="43" y="10"/>
                  </a:lnTo>
                  <a:lnTo>
                    <a:pt x="45" y="25"/>
                  </a:lnTo>
                  <a:lnTo>
                    <a:pt x="45" y="40"/>
                  </a:lnTo>
                  <a:lnTo>
                    <a:pt x="44" y="60"/>
                  </a:lnTo>
                  <a:lnTo>
                    <a:pt x="42" y="78"/>
                  </a:lnTo>
                  <a:lnTo>
                    <a:pt x="36" y="96"/>
                  </a:lnTo>
                  <a:lnTo>
                    <a:pt x="24" y="146"/>
                  </a:lnTo>
                  <a:lnTo>
                    <a:pt x="18" y="163"/>
                  </a:lnTo>
                  <a:lnTo>
                    <a:pt x="8" y="179"/>
                  </a:lnTo>
                  <a:lnTo>
                    <a:pt x="7" y="181"/>
                  </a:lnTo>
                  <a:lnTo>
                    <a:pt x="6" y="182"/>
                  </a:lnTo>
                  <a:lnTo>
                    <a:pt x="5" y="183"/>
                  </a:lnTo>
                  <a:lnTo>
                    <a:pt x="4" y="183"/>
                  </a:lnTo>
                  <a:lnTo>
                    <a:pt x="2" y="183"/>
                  </a:lnTo>
                  <a:lnTo>
                    <a:pt x="1" y="182"/>
                  </a:lnTo>
                  <a:lnTo>
                    <a:pt x="0" y="181"/>
                  </a:lnTo>
                  <a:lnTo>
                    <a:pt x="0" y="179"/>
                  </a:lnTo>
                  <a:lnTo>
                    <a:pt x="0" y="177"/>
                  </a:lnTo>
                  <a:lnTo>
                    <a:pt x="0" y="175"/>
                  </a:lnTo>
                  <a:lnTo>
                    <a:pt x="6" y="140"/>
                  </a:lnTo>
                  <a:lnTo>
                    <a:pt x="15" y="106"/>
                  </a:lnTo>
                  <a:lnTo>
                    <a:pt x="23" y="78"/>
                  </a:lnTo>
                  <a:lnTo>
                    <a:pt x="27" y="51"/>
                  </a:lnTo>
                  <a:lnTo>
                    <a:pt x="28" y="24"/>
                  </a:lnTo>
                  <a:lnTo>
                    <a:pt x="28" y="17"/>
                  </a:lnTo>
                  <a:lnTo>
                    <a:pt x="28" y="9"/>
                  </a:lnTo>
                  <a:lnTo>
                    <a:pt x="29" y="6"/>
                  </a:lnTo>
                  <a:lnTo>
                    <a:pt x="30" y="4"/>
                  </a:lnTo>
                  <a:lnTo>
                    <a:pt x="31" y="2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6683351" y="358474"/>
              <a:ext cx="120650" cy="127000"/>
            </a:xfrm>
            <a:custGeom>
              <a:avLst/>
              <a:gdLst>
                <a:gd name="T0" fmla="*/ 57 w 76"/>
                <a:gd name="T1" fmla="*/ 0 h 80"/>
                <a:gd name="T2" fmla="*/ 76 w 76"/>
                <a:gd name="T3" fmla="*/ 0 h 80"/>
                <a:gd name="T4" fmla="*/ 74 w 76"/>
                <a:gd name="T5" fmla="*/ 7 h 80"/>
                <a:gd name="T6" fmla="*/ 70 w 76"/>
                <a:gd name="T7" fmla="*/ 14 h 80"/>
                <a:gd name="T8" fmla="*/ 54 w 76"/>
                <a:gd name="T9" fmla="*/ 34 h 80"/>
                <a:gd name="T10" fmla="*/ 38 w 76"/>
                <a:gd name="T11" fmla="*/ 55 h 80"/>
                <a:gd name="T12" fmla="*/ 20 w 76"/>
                <a:gd name="T13" fmla="*/ 74 h 80"/>
                <a:gd name="T14" fmla="*/ 14 w 76"/>
                <a:gd name="T15" fmla="*/ 77 h 80"/>
                <a:gd name="T16" fmla="*/ 10 w 76"/>
                <a:gd name="T17" fmla="*/ 79 h 80"/>
                <a:gd name="T18" fmla="*/ 7 w 76"/>
                <a:gd name="T19" fmla="*/ 80 h 80"/>
                <a:gd name="T20" fmla="*/ 4 w 76"/>
                <a:gd name="T21" fmla="*/ 79 h 80"/>
                <a:gd name="T22" fmla="*/ 2 w 76"/>
                <a:gd name="T23" fmla="*/ 77 h 80"/>
                <a:gd name="T24" fmla="*/ 0 w 76"/>
                <a:gd name="T25" fmla="*/ 75 h 80"/>
                <a:gd name="T26" fmla="*/ 0 w 76"/>
                <a:gd name="T27" fmla="*/ 72 h 80"/>
                <a:gd name="T28" fmla="*/ 1 w 76"/>
                <a:gd name="T29" fmla="*/ 69 h 80"/>
                <a:gd name="T30" fmla="*/ 3 w 76"/>
                <a:gd name="T31" fmla="*/ 65 h 80"/>
                <a:gd name="T32" fmla="*/ 7 w 76"/>
                <a:gd name="T33" fmla="*/ 62 h 80"/>
                <a:gd name="T34" fmla="*/ 22 w 76"/>
                <a:gd name="T35" fmla="*/ 46 h 80"/>
                <a:gd name="T36" fmla="*/ 35 w 76"/>
                <a:gd name="T37" fmla="*/ 29 h 80"/>
                <a:gd name="T38" fmla="*/ 49 w 76"/>
                <a:gd name="T39" fmla="*/ 13 h 80"/>
                <a:gd name="T40" fmla="*/ 53 w 76"/>
                <a:gd name="T41" fmla="*/ 6 h 80"/>
                <a:gd name="T42" fmla="*/ 57 w 76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80">
                  <a:moveTo>
                    <a:pt x="57" y="0"/>
                  </a:moveTo>
                  <a:lnTo>
                    <a:pt x="76" y="0"/>
                  </a:lnTo>
                  <a:lnTo>
                    <a:pt x="74" y="7"/>
                  </a:lnTo>
                  <a:lnTo>
                    <a:pt x="70" y="14"/>
                  </a:lnTo>
                  <a:lnTo>
                    <a:pt x="54" y="34"/>
                  </a:lnTo>
                  <a:lnTo>
                    <a:pt x="38" y="55"/>
                  </a:lnTo>
                  <a:lnTo>
                    <a:pt x="20" y="74"/>
                  </a:lnTo>
                  <a:lnTo>
                    <a:pt x="14" y="77"/>
                  </a:lnTo>
                  <a:lnTo>
                    <a:pt x="10" y="79"/>
                  </a:lnTo>
                  <a:lnTo>
                    <a:pt x="7" y="80"/>
                  </a:lnTo>
                  <a:lnTo>
                    <a:pt x="4" y="79"/>
                  </a:lnTo>
                  <a:lnTo>
                    <a:pt x="2" y="77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1" y="69"/>
                  </a:lnTo>
                  <a:lnTo>
                    <a:pt x="3" y="65"/>
                  </a:lnTo>
                  <a:lnTo>
                    <a:pt x="7" y="62"/>
                  </a:lnTo>
                  <a:lnTo>
                    <a:pt x="22" y="46"/>
                  </a:lnTo>
                  <a:lnTo>
                    <a:pt x="35" y="29"/>
                  </a:lnTo>
                  <a:lnTo>
                    <a:pt x="49" y="13"/>
                  </a:lnTo>
                  <a:lnTo>
                    <a:pt x="53" y="6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7211988" y="679149"/>
              <a:ext cx="69850" cy="254000"/>
            </a:xfrm>
            <a:custGeom>
              <a:avLst/>
              <a:gdLst>
                <a:gd name="T0" fmla="*/ 24 w 44"/>
                <a:gd name="T1" fmla="*/ 0 h 160"/>
                <a:gd name="T2" fmla="*/ 25 w 44"/>
                <a:gd name="T3" fmla="*/ 0 h 160"/>
                <a:gd name="T4" fmla="*/ 25 w 44"/>
                <a:gd name="T5" fmla="*/ 2 h 160"/>
                <a:gd name="T6" fmla="*/ 26 w 44"/>
                <a:gd name="T7" fmla="*/ 3 h 160"/>
                <a:gd name="T8" fmla="*/ 25 w 44"/>
                <a:gd name="T9" fmla="*/ 6 h 160"/>
                <a:gd name="T10" fmla="*/ 25 w 44"/>
                <a:gd name="T11" fmla="*/ 8 h 160"/>
                <a:gd name="T12" fmla="*/ 17 w 44"/>
                <a:gd name="T13" fmla="*/ 48 h 160"/>
                <a:gd name="T14" fmla="*/ 16 w 44"/>
                <a:gd name="T15" fmla="*/ 90 h 160"/>
                <a:gd name="T16" fmla="*/ 19 w 44"/>
                <a:gd name="T17" fmla="*/ 112 h 160"/>
                <a:gd name="T18" fmla="*/ 23 w 44"/>
                <a:gd name="T19" fmla="*/ 122 h 160"/>
                <a:gd name="T20" fmla="*/ 29 w 44"/>
                <a:gd name="T21" fmla="*/ 133 h 160"/>
                <a:gd name="T22" fmla="*/ 37 w 44"/>
                <a:gd name="T23" fmla="*/ 141 h 160"/>
                <a:gd name="T24" fmla="*/ 39 w 44"/>
                <a:gd name="T25" fmla="*/ 144 h 160"/>
                <a:gd name="T26" fmla="*/ 42 w 44"/>
                <a:gd name="T27" fmla="*/ 146 h 160"/>
                <a:gd name="T28" fmla="*/ 43 w 44"/>
                <a:gd name="T29" fmla="*/ 150 h 160"/>
                <a:gd name="T30" fmla="*/ 44 w 44"/>
                <a:gd name="T31" fmla="*/ 152 h 160"/>
                <a:gd name="T32" fmla="*/ 43 w 44"/>
                <a:gd name="T33" fmla="*/ 155 h 160"/>
                <a:gd name="T34" fmla="*/ 41 w 44"/>
                <a:gd name="T35" fmla="*/ 158 h 160"/>
                <a:gd name="T36" fmla="*/ 38 w 44"/>
                <a:gd name="T37" fmla="*/ 159 h 160"/>
                <a:gd name="T38" fmla="*/ 36 w 44"/>
                <a:gd name="T39" fmla="*/ 160 h 160"/>
                <a:gd name="T40" fmla="*/ 34 w 44"/>
                <a:gd name="T41" fmla="*/ 160 h 160"/>
                <a:gd name="T42" fmla="*/ 32 w 44"/>
                <a:gd name="T43" fmla="*/ 159 h 160"/>
                <a:gd name="T44" fmla="*/ 29 w 44"/>
                <a:gd name="T45" fmla="*/ 158 h 160"/>
                <a:gd name="T46" fmla="*/ 27 w 44"/>
                <a:gd name="T47" fmla="*/ 157 h 160"/>
                <a:gd name="T48" fmla="*/ 18 w 44"/>
                <a:gd name="T49" fmla="*/ 147 h 160"/>
                <a:gd name="T50" fmla="*/ 11 w 44"/>
                <a:gd name="T51" fmla="*/ 139 h 160"/>
                <a:gd name="T52" fmla="*/ 6 w 44"/>
                <a:gd name="T53" fmla="*/ 128 h 160"/>
                <a:gd name="T54" fmla="*/ 2 w 44"/>
                <a:gd name="T55" fmla="*/ 108 h 160"/>
                <a:gd name="T56" fmla="*/ 0 w 44"/>
                <a:gd name="T57" fmla="*/ 87 h 160"/>
                <a:gd name="T58" fmla="*/ 1 w 44"/>
                <a:gd name="T59" fmla="*/ 68 h 160"/>
                <a:gd name="T60" fmla="*/ 1 w 44"/>
                <a:gd name="T61" fmla="*/ 49 h 160"/>
                <a:gd name="T62" fmla="*/ 5 w 44"/>
                <a:gd name="T63" fmla="*/ 31 h 160"/>
                <a:gd name="T64" fmla="*/ 9 w 44"/>
                <a:gd name="T65" fmla="*/ 18 h 160"/>
                <a:gd name="T66" fmla="*/ 15 w 44"/>
                <a:gd name="T67" fmla="*/ 7 h 160"/>
                <a:gd name="T68" fmla="*/ 16 w 44"/>
                <a:gd name="T69" fmla="*/ 5 h 160"/>
                <a:gd name="T70" fmla="*/ 18 w 44"/>
                <a:gd name="T71" fmla="*/ 2 h 160"/>
                <a:gd name="T72" fmla="*/ 19 w 44"/>
                <a:gd name="T73" fmla="*/ 1 h 160"/>
                <a:gd name="T74" fmla="*/ 22 w 44"/>
                <a:gd name="T75" fmla="*/ 0 h 160"/>
                <a:gd name="T76" fmla="*/ 24 w 44"/>
                <a:gd name="T7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160">
                  <a:moveTo>
                    <a:pt x="24" y="0"/>
                  </a:moveTo>
                  <a:lnTo>
                    <a:pt x="25" y="0"/>
                  </a:lnTo>
                  <a:lnTo>
                    <a:pt x="25" y="2"/>
                  </a:lnTo>
                  <a:lnTo>
                    <a:pt x="26" y="3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17" y="48"/>
                  </a:lnTo>
                  <a:lnTo>
                    <a:pt x="16" y="90"/>
                  </a:lnTo>
                  <a:lnTo>
                    <a:pt x="19" y="112"/>
                  </a:lnTo>
                  <a:lnTo>
                    <a:pt x="23" y="122"/>
                  </a:lnTo>
                  <a:lnTo>
                    <a:pt x="29" y="133"/>
                  </a:lnTo>
                  <a:lnTo>
                    <a:pt x="37" y="141"/>
                  </a:lnTo>
                  <a:lnTo>
                    <a:pt x="39" y="144"/>
                  </a:lnTo>
                  <a:lnTo>
                    <a:pt x="42" y="146"/>
                  </a:lnTo>
                  <a:lnTo>
                    <a:pt x="43" y="150"/>
                  </a:lnTo>
                  <a:lnTo>
                    <a:pt x="44" y="152"/>
                  </a:lnTo>
                  <a:lnTo>
                    <a:pt x="43" y="155"/>
                  </a:lnTo>
                  <a:lnTo>
                    <a:pt x="41" y="158"/>
                  </a:lnTo>
                  <a:lnTo>
                    <a:pt x="38" y="159"/>
                  </a:lnTo>
                  <a:lnTo>
                    <a:pt x="36" y="160"/>
                  </a:lnTo>
                  <a:lnTo>
                    <a:pt x="34" y="160"/>
                  </a:lnTo>
                  <a:lnTo>
                    <a:pt x="32" y="159"/>
                  </a:lnTo>
                  <a:lnTo>
                    <a:pt x="29" y="158"/>
                  </a:lnTo>
                  <a:lnTo>
                    <a:pt x="27" y="157"/>
                  </a:lnTo>
                  <a:lnTo>
                    <a:pt x="18" y="147"/>
                  </a:lnTo>
                  <a:lnTo>
                    <a:pt x="11" y="139"/>
                  </a:lnTo>
                  <a:lnTo>
                    <a:pt x="6" y="128"/>
                  </a:lnTo>
                  <a:lnTo>
                    <a:pt x="2" y="108"/>
                  </a:lnTo>
                  <a:lnTo>
                    <a:pt x="0" y="87"/>
                  </a:lnTo>
                  <a:lnTo>
                    <a:pt x="1" y="68"/>
                  </a:lnTo>
                  <a:lnTo>
                    <a:pt x="1" y="49"/>
                  </a:lnTo>
                  <a:lnTo>
                    <a:pt x="5" y="31"/>
                  </a:lnTo>
                  <a:lnTo>
                    <a:pt x="9" y="18"/>
                  </a:lnTo>
                  <a:lnTo>
                    <a:pt x="15" y="7"/>
                  </a:lnTo>
                  <a:lnTo>
                    <a:pt x="16" y="5"/>
                  </a:lnTo>
                  <a:lnTo>
                    <a:pt x="18" y="2"/>
                  </a:lnTo>
                  <a:lnTo>
                    <a:pt x="19" y="1"/>
                  </a:lnTo>
                  <a:lnTo>
                    <a:pt x="2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6723038" y="618824"/>
              <a:ext cx="31750" cy="217488"/>
            </a:xfrm>
            <a:custGeom>
              <a:avLst/>
              <a:gdLst>
                <a:gd name="T0" fmla="*/ 13 w 20"/>
                <a:gd name="T1" fmla="*/ 0 h 137"/>
                <a:gd name="T2" fmla="*/ 16 w 20"/>
                <a:gd name="T3" fmla="*/ 0 h 137"/>
                <a:gd name="T4" fmla="*/ 18 w 20"/>
                <a:gd name="T5" fmla="*/ 1 h 137"/>
                <a:gd name="T6" fmla="*/ 19 w 20"/>
                <a:gd name="T7" fmla="*/ 3 h 137"/>
                <a:gd name="T8" fmla="*/ 20 w 20"/>
                <a:gd name="T9" fmla="*/ 5 h 137"/>
                <a:gd name="T10" fmla="*/ 20 w 20"/>
                <a:gd name="T11" fmla="*/ 7 h 137"/>
                <a:gd name="T12" fmla="*/ 20 w 20"/>
                <a:gd name="T13" fmla="*/ 13 h 137"/>
                <a:gd name="T14" fmla="*/ 18 w 20"/>
                <a:gd name="T15" fmla="*/ 46 h 137"/>
                <a:gd name="T16" fmla="*/ 18 w 20"/>
                <a:gd name="T17" fmla="*/ 79 h 137"/>
                <a:gd name="T18" fmla="*/ 18 w 20"/>
                <a:gd name="T19" fmla="*/ 111 h 137"/>
                <a:gd name="T20" fmla="*/ 18 w 20"/>
                <a:gd name="T21" fmla="*/ 117 h 137"/>
                <a:gd name="T22" fmla="*/ 19 w 20"/>
                <a:gd name="T23" fmla="*/ 122 h 137"/>
                <a:gd name="T24" fmla="*/ 19 w 20"/>
                <a:gd name="T25" fmla="*/ 126 h 137"/>
                <a:gd name="T26" fmla="*/ 19 w 20"/>
                <a:gd name="T27" fmla="*/ 130 h 137"/>
                <a:gd name="T28" fmla="*/ 18 w 20"/>
                <a:gd name="T29" fmla="*/ 133 h 137"/>
                <a:gd name="T30" fmla="*/ 17 w 20"/>
                <a:gd name="T31" fmla="*/ 135 h 137"/>
                <a:gd name="T32" fmla="*/ 15 w 20"/>
                <a:gd name="T33" fmla="*/ 136 h 137"/>
                <a:gd name="T34" fmla="*/ 11 w 20"/>
                <a:gd name="T35" fmla="*/ 137 h 137"/>
                <a:gd name="T36" fmla="*/ 10 w 20"/>
                <a:gd name="T37" fmla="*/ 137 h 137"/>
                <a:gd name="T38" fmla="*/ 7 w 20"/>
                <a:gd name="T39" fmla="*/ 137 h 137"/>
                <a:gd name="T40" fmla="*/ 5 w 20"/>
                <a:gd name="T41" fmla="*/ 136 h 137"/>
                <a:gd name="T42" fmla="*/ 4 w 20"/>
                <a:gd name="T43" fmla="*/ 134 h 137"/>
                <a:gd name="T44" fmla="*/ 2 w 20"/>
                <a:gd name="T45" fmla="*/ 131 h 137"/>
                <a:gd name="T46" fmla="*/ 1 w 20"/>
                <a:gd name="T47" fmla="*/ 127 h 137"/>
                <a:gd name="T48" fmla="*/ 1 w 20"/>
                <a:gd name="T49" fmla="*/ 122 h 137"/>
                <a:gd name="T50" fmla="*/ 0 w 20"/>
                <a:gd name="T51" fmla="*/ 117 h 137"/>
                <a:gd name="T52" fmla="*/ 0 w 20"/>
                <a:gd name="T53" fmla="*/ 95 h 137"/>
                <a:gd name="T54" fmla="*/ 0 w 20"/>
                <a:gd name="T55" fmla="*/ 71 h 137"/>
                <a:gd name="T56" fmla="*/ 0 w 20"/>
                <a:gd name="T57" fmla="*/ 54 h 137"/>
                <a:gd name="T58" fmla="*/ 1 w 20"/>
                <a:gd name="T59" fmla="*/ 35 h 137"/>
                <a:gd name="T60" fmla="*/ 3 w 20"/>
                <a:gd name="T61" fmla="*/ 15 h 137"/>
                <a:gd name="T62" fmla="*/ 4 w 20"/>
                <a:gd name="T63" fmla="*/ 11 h 137"/>
                <a:gd name="T64" fmla="*/ 5 w 20"/>
                <a:gd name="T65" fmla="*/ 7 h 137"/>
                <a:gd name="T66" fmla="*/ 7 w 20"/>
                <a:gd name="T67" fmla="*/ 3 h 137"/>
                <a:gd name="T68" fmla="*/ 9 w 20"/>
                <a:gd name="T69" fmla="*/ 2 h 137"/>
                <a:gd name="T70" fmla="*/ 11 w 20"/>
                <a:gd name="T71" fmla="*/ 0 h 137"/>
                <a:gd name="T72" fmla="*/ 13 w 20"/>
                <a:gd name="T7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" h="137">
                  <a:moveTo>
                    <a:pt x="13" y="0"/>
                  </a:moveTo>
                  <a:lnTo>
                    <a:pt x="16" y="0"/>
                  </a:lnTo>
                  <a:lnTo>
                    <a:pt x="18" y="1"/>
                  </a:lnTo>
                  <a:lnTo>
                    <a:pt x="19" y="3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13"/>
                  </a:lnTo>
                  <a:lnTo>
                    <a:pt x="18" y="46"/>
                  </a:lnTo>
                  <a:lnTo>
                    <a:pt x="18" y="79"/>
                  </a:lnTo>
                  <a:lnTo>
                    <a:pt x="18" y="111"/>
                  </a:lnTo>
                  <a:lnTo>
                    <a:pt x="18" y="117"/>
                  </a:lnTo>
                  <a:lnTo>
                    <a:pt x="19" y="122"/>
                  </a:lnTo>
                  <a:lnTo>
                    <a:pt x="19" y="126"/>
                  </a:lnTo>
                  <a:lnTo>
                    <a:pt x="19" y="130"/>
                  </a:lnTo>
                  <a:lnTo>
                    <a:pt x="18" y="133"/>
                  </a:lnTo>
                  <a:lnTo>
                    <a:pt x="17" y="135"/>
                  </a:lnTo>
                  <a:lnTo>
                    <a:pt x="15" y="136"/>
                  </a:lnTo>
                  <a:lnTo>
                    <a:pt x="11" y="137"/>
                  </a:lnTo>
                  <a:lnTo>
                    <a:pt x="10" y="137"/>
                  </a:lnTo>
                  <a:lnTo>
                    <a:pt x="7" y="137"/>
                  </a:lnTo>
                  <a:lnTo>
                    <a:pt x="5" y="136"/>
                  </a:lnTo>
                  <a:lnTo>
                    <a:pt x="4" y="134"/>
                  </a:lnTo>
                  <a:lnTo>
                    <a:pt x="2" y="131"/>
                  </a:lnTo>
                  <a:lnTo>
                    <a:pt x="1" y="127"/>
                  </a:lnTo>
                  <a:lnTo>
                    <a:pt x="1" y="122"/>
                  </a:lnTo>
                  <a:lnTo>
                    <a:pt x="0" y="117"/>
                  </a:lnTo>
                  <a:lnTo>
                    <a:pt x="0" y="95"/>
                  </a:lnTo>
                  <a:lnTo>
                    <a:pt x="0" y="71"/>
                  </a:lnTo>
                  <a:lnTo>
                    <a:pt x="0" y="54"/>
                  </a:lnTo>
                  <a:lnTo>
                    <a:pt x="1" y="35"/>
                  </a:lnTo>
                  <a:lnTo>
                    <a:pt x="3" y="15"/>
                  </a:lnTo>
                  <a:lnTo>
                    <a:pt x="4" y="11"/>
                  </a:lnTo>
                  <a:lnTo>
                    <a:pt x="5" y="7"/>
                  </a:lnTo>
                  <a:lnTo>
                    <a:pt x="7" y="3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14"/>
            <p:cNvSpPr>
              <a:spLocks/>
            </p:cNvSpPr>
            <p:nvPr/>
          </p:nvSpPr>
          <p:spPr bwMode="auto">
            <a:xfrm>
              <a:off x="6765901" y="1290337"/>
              <a:ext cx="61913" cy="195263"/>
            </a:xfrm>
            <a:custGeom>
              <a:avLst/>
              <a:gdLst>
                <a:gd name="T0" fmla="*/ 10 w 39"/>
                <a:gd name="T1" fmla="*/ 0 h 123"/>
                <a:gd name="T2" fmla="*/ 13 w 39"/>
                <a:gd name="T3" fmla="*/ 1 h 123"/>
                <a:gd name="T4" fmla="*/ 17 w 39"/>
                <a:gd name="T5" fmla="*/ 23 h 123"/>
                <a:gd name="T6" fmla="*/ 18 w 39"/>
                <a:gd name="T7" fmla="*/ 47 h 123"/>
                <a:gd name="T8" fmla="*/ 20 w 39"/>
                <a:gd name="T9" fmla="*/ 60 h 123"/>
                <a:gd name="T10" fmla="*/ 24 w 39"/>
                <a:gd name="T11" fmla="*/ 71 h 123"/>
                <a:gd name="T12" fmla="*/ 30 w 39"/>
                <a:gd name="T13" fmla="*/ 87 h 123"/>
                <a:gd name="T14" fmla="*/ 37 w 39"/>
                <a:gd name="T15" fmla="*/ 102 h 123"/>
                <a:gd name="T16" fmla="*/ 38 w 39"/>
                <a:gd name="T17" fmla="*/ 108 h 123"/>
                <a:gd name="T18" fmla="*/ 39 w 39"/>
                <a:gd name="T19" fmla="*/ 112 h 123"/>
                <a:gd name="T20" fmla="*/ 38 w 39"/>
                <a:gd name="T21" fmla="*/ 117 h 123"/>
                <a:gd name="T22" fmla="*/ 38 w 39"/>
                <a:gd name="T23" fmla="*/ 119 h 123"/>
                <a:gd name="T24" fmla="*/ 35 w 39"/>
                <a:gd name="T25" fmla="*/ 121 h 123"/>
                <a:gd name="T26" fmla="*/ 34 w 39"/>
                <a:gd name="T27" fmla="*/ 122 h 123"/>
                <a:gd name="T28" fmla="*/ 32 w 39"/>
                <a:gd name="T29" fmla="*/ 123 h 123"/>
                <a:gd name="T30" fmla="*/ 30 w 39"/>
                <a:gd name="T31" fmla="*/ 122 h 123"/>
                <a:gd name="T32" fmla="*/ 27 w 39"/>
                <a:gd name="T33" fmla="*/ 121 h 123"/>
                <a:gd name="T34" fmla="*/ 25 w 39"/>
                <a:gd name="T35" fmla="*/ 119 h 123"/>
                <a:gd name="T36" fmla="*/ 23 w 39"/>
                <a:gd name="T37" fmla="*/ 117 h 123"/>
                <a:gd name="T38" fmla="*/ 22 w 39"/>
                <a:gd name="T39" fmla="*/ 114 h 123"/>
                <a:gd name="T40" fmla="*/ 12 w 39"/>
                <a:gd name="T41" fmla="*/ 91 h 123"/>
                <a:gd name="T42" fmla="*/ 2 w 39"/>
                <a:gd name="T43" fmla="*/ 67 h 123"/>
                <a:gd name="T44" fmla="*/ 0 w 39"/>
                <a:gd name="T45" fmla="*/ 50 h 123"/>
                <a:gd name="T46" fmla="*/ 1 w 39"/>
                <a:gd name="T47" fmla="*/ 34 h 123"/>
                <a:gd name="T48" fmla="*/ 3 w 39"/>
                <a:gd name="T49" fmla="*/ 16 h 123"/>
                <a:gd name="T50" fmla="*/ 4 w 39"/>
                <a:gd name="T51" fmla="*/ 12 h 123"/>
                <a:gd name="T52" fmla="*/ 5 w 39"/>
                <a:gd name="T53" fmla="*/ 8 h 123"/>
                <a:gd name="T54" fmla="*/ 7 w 39"/>
                <a:gd name="T55" fmla="*/ 2 h 123"/>
                <a:gd name="T56" fmla="*/ 8 w 39"/>
                <a:gd name="T57" fmla="*/ 1 h 123"/>
                <a:gd name="T58" fmla="*/ 9 w 39"/>
                <a:gd name="T59" fmla="*/ 1 h 123"/>
                <a:gd name="T60" fmla="*/ 10 w 39"/>
                <a:gd name="T6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9" h="123">
                  <a:moveTo>
                    <a:pt x="10" y="0"/>
                  </a:moveTo>
                  <a:lnTo>
                    <a:pt x="13" y="1"/>
                  </a:lnTo>
                  <a:lnTo>
                    <a:pt x="17" y="23"/>
                  </a:lnTo>
                  <a:lnTo>
                    <a:pt x="18" y="47"/>
                  </a:lnTo>
                  <a:lnTo>
                    <a:pt x="20" y="60"/>
                  </a:lnTo>
                  <a:lnTo>
                    <a:pt x="24" y="71"/>
                  </a:lnTo>
                  <a:lnTo>
                    <a:pt x="30" y="87"/>
                  </a:lnTo>
                  <a:lnTo>
                    <a:pt x="37" y="102"/>
                  </a:lnTo>
                  <a:lnTo>
                    <a:pt x="38" y="108"/>
                  </a:lnTo>
                  <a:lnTo>
                    <a:pt x="39" y="112"/>
                  </a:lnTo>
                  <a:lnTo>
                    <a:pt x="38" y="117"/>
                  </a:lnTo>
                  <a:lnTo>
                    <a:pt x="38" y="119"/>
                  </a:lnTo>
                  <a:lnTo>
                    <a:pt x="35" y="121"/>
                  </a:lnTo>
                  <a:lnTo>
                    <a:pt x="34" y="122"/>
                  </a:lnTo>
                  <a:lnTo>
                    <a:pt x="32" y="123"/>
                  </a:lnTo>
                  <a:lnTo>
                    <a:pt x="30" y="122"/>
                  </a:lnTo>
                  <a:lnTo>
                    <a:pt x="27" y="121"/>
                  </a:lnTo>
                  <a:lnTo>
                    <a:pt x="25" y="119"/>
                  </a:lnTo>
                  <a:lnTo>
                    <a:pt x="23" y="117"/>
                  </a:lnTo>
                  <a:lnTo>
                    <a:pt x="22" y="114"/>
                  </a:lnTo>
                  <a:lnTo>
                    <a:pt x="12" y="91"/>
                  </a:lnTo>
                  <a:lnTo>
                    <a:pt x="2" y="67"/>
                  </a:lnTo>
                  <a:lnTo>
                    <a:pt x="0" y="50"/>
                  </a:lnTo>
                  <a:lnTo>
                    <a:pt x="1" y="34"/>
                  </a:lnTo>
                  <a:lnTo>
                    <a:pt x="3" y="16"/>
                  </a:lnTo>
                  <a:lnTo>
                    <a:pt x="4" y="12"/>
                  </a:lnTo>
                  <a:lnTo>
                    <a:pt x="5" y="8"/>
                  </a:lnTo>
                  <a:lnTo>
                    <a:pt x="7" y="2"/>
                  </a:lnTo>
                  <a:lnTo>
                    <a:pt x="8" y="1"/>
                  </a:lnTo>
                  <a:lnTo>
                    <a:pt x="9" y="1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15"/>
            <p:cNvSpPr>
              <a:spLocks/>
            </p:cNvSpPr>
            <p:nvPr/>
          </p:nvSpPr>
          <p:spPr bwMode="auto">
            <a:xfrm>
              <a:off x="6913538" y="539449"/>
              <a:ext cx="26988" cy="138113"/>
            </a:xfrm>
            <a:custGeom>
              <a:avLst/>
              <a:gdLst>
                <a:gd name="T0" fmla="*/ 14 w 17"/>
                <a:gd name="T1" fmla="*/ 0 h 87"/>
                <a:gd name="T2" fmla="*/ 17 w 17"/>
                <a:gd name="T3" fmla="*/ 29 h 87"/>
                <a:gd name="T4" fmla="*/ 17 w 17"/>
                <a:gd name="T5" fmla="*/ 58 h 87"/>
                <a:gd name="T6" fmla="*/ 12 w 17"/>
                <a:gd name="T7" fmla="*/ 87 h 87"/>
                <a:gd name="T8" fmla="*/ 5 w 17"/>
                <a:gd name="T9" fmla="*/ 81 h 87"/>
                <a:gd name="T10" fmla="*/ 1 w 17"/>
                <a:gd name="T11" fmla="*/ 74 h 87"/>
                <a:gd name="T12" fmla="*/ 0 w 17"/>
                <a:gd name="T13" fmla="*/ 65 h 87"/>
                <a:gd name="T14" fmla="*/ 1 w 17"/>
                <a:gd name="T15" fmla="*/ 42 h 87"/>
                <a:gd name="T16" fmla="*/ 4 w 17"/>
                <a:gd name="T17" fmla="*/ 20 h 87"/>
                <a:gd name="T18" fmla="*/ 7 w 17"/>
                <a:gd name="T19" fmla="*/ 9 h 87"/>
                <a:gd name="T20" fmla="*/ 14 w 17"/>
                <a:gd name="T2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87">
                  <a:moveTo>
                    <a:pt x="14" y="0"/>
                  </a:moveTo>
                  <a:lnTo>
                    <a:pt x="17" y="29"/>
                  </a:lnTo>
                  <a:lnTo>
                    <a:pt x="17" y="58"/>
                  </a:lnTo>
                  <a:lnTo>
                    <a:pt x="12" y="87"/>
                  </a:lnTo>
                  <a:lnTo>
                    <a:pt x="5" y="81"/>
                  </a:lnTo>
                  <a:lnTo>
                    <a:pt x="1" y="74"/>
                  </a:lnTo>
                  <a:lnTo>
                    <a:pt x="0" y="65"/>
                  </a:lnTo>
                  <a:lnTo>
                    <a:pt x="1" y="42"/>
                  </a:lnTo>
                  <a:lnTo>
                    <a:pt x="4" y="20"/>
                  </a:lnTo>
                  <a:lnTo>
                    <a:pt x="7" y="9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8671626" y="1985268"/>
            <a:ext cx="466725" cy="584200"/>
            <a:chOff x="7812360" y="1445912"/>
            <a:chExt cx="466725" cy="584200"/>
          </a:xfrm>
          <a:solidFill>
            <a:srgbClr val="A9967B"/>
          </a:solidFill>
        </p:grpSpPr>
        <p:sp>
          <p:nvSpPr>
            <p:cNvPr id="64" name="Freeform 35"/>
            <p:cNvSpPr>
              <a:spLocks/>
            </p:cNvSpPr>
            <p:nvPr/>
          </p:nvSpPr>
          <p:spPr bwMode="auto">
            <a:xfrm>
              <a:off x="7812360" y="1445912"/>
              <a:ext cx="466725" cy="584200"/>
            </a:xfrm>
            <a:custGeom>
              <a:avLst/>
              <a:gdLst>
                <a:gd name="T0" fmla="*/ 294 w 294"/>
                <a:gd name="T1" fmla="*/ 24 h 368"/>
                <a:gd name="T2" fmla="*/ 217 w 294"/>
                <a:gd name="T3" fmla="*/ 65 h 368"/>
                <a:gd name="T4" fmla="*/ 147 w 294"/>
                <a:gd name="T5" fmla="*/ 119 h 368"/>
                <a:gd name="T6" fmla="*/ 79 w 294"/>
                <a:gd name="T7" fmla="*/ 179 h 368"/>
                <a:gd name="T8" fmla="*/ 37 w 294"/>
                <a:gd name="T9" fmla="*/ 224 h 368"/>
                <a:gd name="T10" fmla="*/ 27 w 294"/>
                <a:gd name="T11" fmla="*/ 245 h 368"/>
                <a:gd name="T12" fmla="*/ 26 w 294"/>
                <a:gd name="T13" fmla="*/ 261 h 368"/>
                <a:gd name="T14" fmla="*/ 46 w 294"/>
                <a:gd name="T15" fmla="*/ 253 h 368"/>
                <a:gd name="T16" fmla="*/ 118 w 294"/>
                <a:gd name="T17" fmla="*/ 225 h 368"/>
                <a:gd name="T18" fmla="*/ 141 w 294"/>
                <a:gd name="T19" fmla="*/ 216 h 368"/>
                <a:gd name="T20" fmla="*/ 289 w 294"/>
                <a:gd name="T21" fmla="*/ 147 h 368"/>
                <a:gd name="T22" fmla="*/ 294 w 294"/>
                <a:gd name="T23" fmla="*/ 171 h 368"/>
                <a:gd name="T24" fmla="*/ 187 w 294"/>
                <a:gd name="T25" fmla="*/ 221 h 368"/>
                <a:gd name="T26" fmla="*/ 145 w 294"/>
                <a:gd name="T27" fmla="*/ 242 h 368"/>
                <a:gd name="T28" fmla="*/ 99 w 294"/>
                <a:gd name="T29" fmla="*/ 257 h 368"/>
                <a:gd name="T30" fmla="*/ 53 w 294"/>
                <a:gd name="T31" fmla="*/ 278 h 368"/>
                <a:gd name="T32" fmla="*/ 30 w 294"/>
                <a:gd name="T33" fmla="*/ 290 h 368"/>
                <a:gd name="T34" fmla="*/ 31 w 294"/>
                <a:gd name="T35" fmla="*/ 292 h 368"/>
                <a:gd name="T36" fmla="*/ 37 w 294"/>
                <a:gd name="T37" fmla="*/ 296 h 368"/>
                <a:gd name="T38" fmla="*/ 85 w 294"/>
                <a:gd name="T39" fmla="*/ 321 h 368"/>
                <a:gd name="T40" fmla="*/ 138 w 294"/>
                <a:gd name="T41" fmla="*/ 335 h 368"/>
                <a:gd name="T42" fmla="*/ 244 w 294"/>
                <a:gd name="T43" fmla="*/ 343 h 368"/>
                <a:gd name="T44" fmla="*/ 294 w 294"/>
                <a:gd name="T45" fmla="*/ 368 h 368"/>
                <a:gd name="T46" fmla="*/ 194 w 294"/>
                <a:gd name="T47" fmla="*/ 366 h 368"/>
                <a:gd name="T48" fmla="*/ 110 w 294"/>
                <a:gd name="T49" fmla="*/ 355 h 368"/>
                <a:gd name="T50" fmla="*/ 47 w 294"/>
                <a:gd name="T51" fmla="*/ 330 h 368"/>
                <a:gd name="T52" fmla="*/ 7 w 294"/>
                <a:gd name="T53" fmla="*/ 302 h 368"/>
                <a:gd name="T54" fmla="*/ 0 w 294"/>
                <a:gd name="T55" fmla="*/ 277 h 368"/>
                <a:gd name="T56" fmla="*/ 7 w 294"/>
                <a:gd name="T57" fmla="*/ 233 h 368"/>
                <a:gd name="T58" fmla="*/ 30 w 294"/>
                <a:gd name="T59" fmla="*/ 196 h 368"/>
                <a:gd name="T60" fmla="*/ 73 w 294"/>
                <a:gd name="T61" fmla="*/ 153 h 368"/>
                <a:gd name="T62" fmla="*/ 162 w 294"/>
                <a:gd name="T63" fmla="*/ 78 h 368"/>
                <a:gd name="T64" fmla="*/ 218 w 294"/>
                <a:gd name="T65" fmla="*/ 39 h 368"/>
                <a:gd name="T66" fmla="*/ 294 w 294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4" h="368">
                  <a:moveTo>
                    <a:pt x="294" y="0"/>
                  </a:moveTo>
                  <a:lnTo>
                    <a:pt x="294" y="24"/>
                  </a:lnTo>
                  <a:lnTo>
                    <a:pt x="254" y="44"/>
                  </a:lnTo>
                  <a:lnTo>
                    <a:pt x="217" y="65"/>
                  </a:lnTo>
                  <a:lnTo>
                    <a:pt x="181" y="91"/>
                  </a:lnTo>
                  <a:lnTo>
                    <a:pt x="147" y="119"/>
                  </a:lnTo>
                  <a:lnTo>
                    <a:pt x="113" y="149"/>
                  </a:lnTo>
                  <a:lnTo>
                    <a:pt x="79" y="179"/>
                  </a:lnTo>
                  <a:lnTo>
                    <a:pt x="48" y="212"/>
                  </a:lnTo>
                  <a:lnTo>
                    <a:pt x="37" y="224"/>
                  </a:lnTo>
                  <a:lnTo>
                    <a:pt x="29" y="238"/>
                  </a:lnTo>
                  <a:lnTo>
                    <a:pt x="27" y="245"/>
                  </a:lnTo>
                  <a:lnTo>
                    <a:pt x="25" y="252"/>
                  </a:lnTo>
                  <a:lnTo>
                    <a:pt x="26" y="261"/>
                  </a:lnTo>
                  <a:lnTo>
                    <a:pt x="36" y="257"/>
                  </a:lnTo>
                  <a:lnTo>
                    <a:pt x="46" y="253"/>
                  </a:lnTo>
                  <a:lnTo>
                    <a:pt x="80" y="238"/>
                  </a:lnTo>
                  <a:lnTo>
                    <a:pt x="118" y="225"/>
                  </a:lnTo>
                  <a:lnTo>
                    <a:pt x="129" y="221"/>
                  </a:lnTo>
                  <a:lnTo>
                    <a:pt x="141" y="216"/>
                  </a:lnTo>
                  <a:lnTo>
                    <a:pt x="215" y="180"/>
                  </a:lnTo>
                  <a:lnTo>
                    <a:pt x="289" y="147"/>
                  </a:lnTo>
                  <a:lnTo>
                    <a:pt x="294" y="145"/>
                  </a:lnTo>
                  <a:lnTo>
                    <a:pt x="294" y="171"/>
                  </a:lnTo>
                  <a:lnTo>
                    <a:pt x="240" y="195"/>
                  </a:lnTo>
                  <a:lnTo>
                    <a:pt x="187" y="221"/>
                  </a:lnTo>
                  <a:lnTo>
                    <a:pt x="166" y="231"/>
                  </a:lnTo>
                  <a:lnTo>
                    <a:pt x="145" y="242"/>
                  </a:lnTo>
                  <a:lnTo>
                    <a:pt x="123" y="249"/>
                  </a:lnTo>
                  <a:lnTo>
                    <a:pt x="99" y="257"/>
                  </a:lnTo>
                  <a:lnTo>
                    <a:pt x="76" y="268"/>
                  </a:lnTo>
                  <a:lnTo>
                    <a:pt x="53" y="278"/>
                  </a:lnTo>
                  <a:lnTo>
                    <a:pt x="28" y="288"/>
                  </a:lnTo>
                  <a:lnTo>
                    <a:pt x="30" y="290"/>
                  </a:lnTo>
                  <a:lnTo>
                    <a:pt x="30" y="291"/>
                  </a:lnTo>
                  <a:lnTo>
                    <a:pt x="31" y="292"/>
                  </a:lnTo>
                  <a:lnTo>
                    <a:pt x="34" y="294"/>
                  </a:lnTo>
                  <a:lnTo>
                    <a:pt x="37" y="296"/>
                  </a:lnTo>
                  <a:lnTo>
                    <a:pt x="60" y="310"/>
                  </a:lnTo>
                  <a:lnTo>
                    <a:pt x="85" y="321"/>
                  </a:lnTo>
                  <a:lnTo>
                    <a:pt x="110" y="330"/>
                  </a:lnTo>
                  <a:lnTo>
                    <a:pt x="138" y="335"/>
                  </a:lnTo>
                  <a:lnTo>
                    <a:pt x="184" y="340"/>
                  </a:lnTo>
                  <a:lnTo>
                    <a:pt x="244" y="343"/>
                  </a:lnTo>
                  <a:lnTo>
                    <a:pt x="294" y="341"/>
                  </a:lnTo>
                  <a:lnTo>
                    <a:pt x="294" y="368"/>
                  </a:lnTo>
                  <a:lnTo>
                    <a:pt x="260" y="368"/>
                  </a:lnTo>
                  <a:lnTo>
                    <a:pt x="194" y="366"/>
                  </a:lnTo>
                  <a:lnTo>
                    <a:pt x="151" y="362"/>
                  </a:lnTo>
                  <a:lnTo>
                    <a:pt x="110" y="355"/>
                  </a:lnTo>
                  <a:lnTo>
                    <a:pt x="77" y="345"/>
                  </a:lnTo>
                  <a:lnTo>
                    <a:pt x="47" y="330"/>
                  </a:lnTo>
                  <a:lnTo>
                    <a:pt x="18" y="312"/>
                  </a:lnTo>
                  <a:lnTo>
                    <a:pt x="7" y="302"/>
                  </a:lnTo>
                  <a:lnTo>
                    <a:pt x="2" y="291"/>
                  </a:lnTo>
                  <a:lnTo>
                    <a:pt x="0" y="277"/>
                  </a:lnTo>
                  <a:lnTo>
                    <a:pt x="2" y="254"/>
                  </a:lnTo>
                  <a:lnTo>
                    <a:pt x="7" y="233"/>
                  </a:lnTo>
                  <a:lnTo>
                    <a:pt x="17" y="214"/>
                  </a:lnTo>
                  <a:lnTo>
                    <a:pt x="30" y="196"/>
                  </a:lnTo>
                  <a:lnTo>
                    <a:pt x="51" y="174"/>
                  </a:lnTo>
                  <a:lnTo>
                    <a:pt x="73" y="153"/>
                  </a:lnTo>
                  <a:lnTo>
                    <a:pt x="117" y="116"/>
                  </a:lnTo>
                  <a:lnTo>
                    <a:pt x="162" y="78"/>
                  </a:lnTo>
                  <a:lnTo>
                    <a:pt x="189" y="57"/>
                  </a:lnTo>
                  <a:lnTo>
                    <a:pt x="218" y="39"/>
                  </a:lnTo>
                  <a:lnTo>
                    <a:pt x="247" y="23"/>
                  </a:lnTo>
                  <a:lnTo>
                    <a:pt x="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8183835" y="1842787"/>
              <a:ext cx="95250" cy="63500"/>
            </a:xfrm>
            <a:custGeom>
              <a:avLst/>
              <a:gdLst>
                <a:gd name="T0" fmla="*/ 60 w 60"/>
                <a:gd name="T1" fmla="*/ 0 h 40"/>
                <a:gd name="T2" fmla="*/ 60 w 60"/>
                <a:gd name="T3" fmla="*/ 23 h 40"/>
                <a:gd name="T4" fmla="*/ 16 w 60"/>
                <a:gd name="T5" fmla="*/ 39 h 40"/>
                <a:gd name="T6" fmla="*/ 12 w 60"/>
                <a:gd name="T7" fmla="*/ 40 h 40"/>
                <a:gd name="T8" fmla="*/ 9 w 60"/>
                <a:gd name="T9" fmla="*/ 40 h 40"/>
                <a:gd name="T10" fmla="*/ 6 w 60"/>
                <a:gd name="T11" fmla="*/ 40 h 40"/>
                <a:gd name="T12" fmla="*/ 4 w 60"/>
                <a:gd name="T13" fmla="*/ 39 h 40"/>
                <a:gd name="T14" fmla="*/ 2 w 60"/>
                <a:gd name="T15" fmla="*/ 37 h 40"/>
                <a:gd name="T16" fmla="*/ 0 w 60"/>
                <a:gd name="T17" fmla="*/ 33 h 40"/>
                <a:gd name="T18" fmla="*/ 0 w 60"/>
                <a:gd name="T19" fmla="*/ 30 h 40"/>
                <a:gd name="T20" fmla="*/ 0 w 60"/>
                <a:gd name="T21" fmla="*/ 27 h 40"/>
                <a:gd name="T22" fmla="*/ 2 w 60"/>
                <a:gd name="T23" fmla="*/ 24 h 40"/>
                <a:gd name="T24" fmla="*/ 5 w 60"/>
                <a:gd name="T25" fmla="*/ 21 h 40"/>
                <a:gd name="T26" fmla="*/ 9 w 60"/>
                <a:gd name="T27" fmla="*/ 19 h 40"/>
                <a:gd name="T28" fmla="*/ 53 w 60"/>
                <a:gd name="T29" fmla="*/ 3 h 40"/>
                <a:gd name="T30" fmla="*/ 60 w 60"/>
                <a:gd name="T3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40">
                  <a:moveTo>
                    <a:pt x="60" y="0"/>
                  </a:moveTo>
                  <a:lnTo>
                    <a:pt x="60" y="23"/>
                  </a:lnTo>
                  <a:lnTo>
                    <a:pt x="16" y="39"/>
                  </a:lnTo>
                  <a:lnTo>
                    <a:pt x="12" y="40"/>
                  </a:lnTo>
                  <a:lnTo>
                    <a:pt x="9" y="40"/>
                  </a:lnTo>
                  <a:lnTo>
                    <a:pt x="6" y="40"/>
                  </a:lnTo>
                  <a:lnTo>
                    <a:pt x="4" y="39"/>
                  </a:lnTo>
                  <a:lnTo>
                    <a:pt x="2" y="37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5" y="21"/>
                  </a:lnTo>
                  <a:lnTo>
                    <a:pt x="9" y="19"/>
                  </a:lnTo>
                  <a:lnTo>
                    <a:pt x="53" y="3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8250510" y="1523699"/>
              <a:ext cx="28575" cy="38100"/>
            </a:xfrm>
            <a:custGeom>
              <a:avLst/>
              <a:gdLst>
                <a:gd name="T0" fmla="*/ 18 w 18"/>
                <a:gd name="T1" fmla="*/ 0 h 24"/>
                <a:gd name="T2" fmla="*/ 18 w 18"/>
                <a:gd name="T3" fmla="*/ 22 h 24"/>
                <a:gd name="T4" fmla="*/ 16 w 18"/>
                <a:gd name="T5" fmla="*/ 23 h 24"/>
                <a:gd name="T6" fmla="*/ 13 w 18"/>
                <a:gd name="T7" fmla="*/ 24 h 24"/>
                <a:gd name="T8" fmla="*/ 10 w 18"/>
                <a:gd name="T9" fmla="*/ 24 h 24"/>
                <a:gd name="T10" fmla="*/ 7 w 18"/>
                <a:gd name="T11" fmla="*/ 24 h 24"/>
                <a:gd name="T12" fmla="*/ 4 w 18"/>
                <a:gd name="T13" fmla="*/ 23 h 24"/>
                <a:gd name="T14" fmla="*/ 2 w 18"/>
                <a:gd name="T15" fmla="*/ 21 h 24"/>
                <a:gd name="T16" fmla="*/ 1 w 18"/>
                <a:gd name="T17" fmla="*/ 18 h 24"/>
                <a:gd name="T18" fmla="*/ 0 w 18"/>
                <a:gd name="T19" fmla="*/ 14 h 24"/>
                <a:gd name="T20" fmla="*/ 0 w 18"/>
                <a:gd name="T21" fmla="*/ 11 h 24"/>
                <a:gd name="T22" fmla="*/ 2 w 18"/>
                <a:gd name="T23" fmla="*/ 8 h 24"/>
                <a:gd name="T24" fmla="*/ 4 w 18"/>
                <a:gd name="T25" fmla="*/ 5 h 24"/>
                <a:gd name="T26" fmla="*/ 9 w 18"/>
                <a:gd name="T27" fmla="*/ 3 h 24"/>
                <a:gd name="T28" fmla="*/ 12 w 18"/>
                <a:gd name="T29" fmla="*/ 2 h 24"/>
                <a:gd name="T30" fmla="*/ 14 w 18"/>
                <a:gd name="T31" fmla="*/ 1 h 24"/>
                <a:gd name="T32" fmla="*/ 18 w 18"/>
                <a:gd name="T3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24">
                  <a:moveTo>
                    <a:pt x="18" y="0"/>
                  </a:moveTo>
                  <a:lnTo>
                    <a:pt x="18" y="22"/>
                  </a:lnTo>
                  <a:lnTo>
                    <a:pt x="16" y="23"/>
                  </a:lnTo>
                  <a:lnTo>
                    <a:pt x="13" y="24"/>
                  </a:lnTo>
                  <a:lnTo>
                    <a:pt x="10" y="24"/>
                  </a:lnTo>
                  <a:lnTo>
                    <a:pt x="7" y="24"/>
                  </a:lnTo>
                  <a:lnTo>
                    <a:pt x="4" y="23"/>
                  </a:lnTo>
                  <a:lnTo>
                    <a:pt x="2" y="21"/>
                  </a:lnTo>
                  <a:lnTo>
                    <a:pt x="1" y="18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2" y="8"/>
                  </a:lnTo>
                  <a:lnTo>
                    <a:pt x="4" y="5"/>
                  </a:lnTo>
                  <a:lnTo>
                    <a:pt x="9" y="3"/>
                  </a:lnTo>
                  <a:lnTo>
                    <a:pt x="12" y="2"/>
                  </a:lnTo>
                  <a:lnTo>
                    <a:pt x="14" y="1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8196535" y="1599899"/>
              <a:ext cx="52388" cy="38100"/>
            </a:xfrm>
            <a:custGeom>
              <a:avLst/>
              <a:gdLst>
                <a:gd name="T0" fmla="*/ 22 w 33"/>
                <a:gd name="T1" fmla="*/ 0 h 24"/>
                <a:gd name="T2" fmla="*/ 24 w 33"/>
                <a:gd name="T3" fmla="*/ 0 h 24"/>
                <a:gd name="T4" fmla="*/ 26 w 33"/>
                <a:gd name="T5" fmla="*/ 1 h 24"/>
                <a:gd name="T6" fmla="*/ 28 w 33"/>
                <a:gd name="T7" fmla="*/ 2 h 24"/>
                <a:gd name="T8" fmla="*/ 31 w 33"/>
                <a:gd name="T9" fmla="*/ 3 h 24"/>
                <a:gd name="T10" fmla="*/ 32 w 33"/>
                <a:gd name="T11" fmla="*/ 5 h 24"/>
                <a:gd name="T12" fmla="*/ 33 w 33"/>
                <a:gd name="T13" fmla="*/ 7 h 24"/>
                <a:gd name="T14" fmla="*/ 33 w 33"/>
                <a:gd name="T15" fmla="*/ 8 h 24"/>
                <a:gd name="T16" fmla="*/ 31 w 33"/>
                <a:gd name="T17" fmla="*/ 10 h 24"/>
                <a:gd name="T18" fmla="*/ 11 w 33"/>
                <a:gd name="T19" fmla="*/ 23 h 24"/>
                <a:gd name="T20" fmla="*/ 10 w 33"/>
                <a:gd name="T21" fmla="*/ 24 h 24"/>
                <a:gd name="T22" fmla="*/ 8 w 33"/>
                <a:gd name="T23" fmla="*/ 24 h 24"/>
                <a:gd name="T24" fmla="*/ 5 w 33"/>
                <a:gd name="T25" fmla="*/ 23 h 24"/>
                <a:gd name="T26" fmla="*/ 2 w 33"/>
                <a:gd name="T27" fmla="*/ 21 h 24"/>
                <a:gd name="T28" fmla="*/ 1 w 33"/>
                <a:gd name="T29" fmla="*/ 19 h 24"/>
                <a:gd name="T30" fmla="*/ 0 w 33"/>
                <a:gd name="T31" fmla="*/ 15 h 24"/>
                <a:gd name="T32" fmla="*/ 1 w 33"/>
                <a:gd name="T33" fmla="*/ 13 h 24"/>
                <a:gd name="T34" fmla="*/ 2 w 33"/>
                <a:gd name="T35" fmla="*/ 10 h 24"/>
                <a:gd name="T36" fmla="*/ 6 w 33"/>
                <a:gd name="T37" fmla="*/ 5 h 24"/>
                <a:gd name="T38" fmla="*/ 13 w 33"/>
                <a:gd name="T39" fmla="*/ 1 h 24"/>
                <a:gd name="T40" fmla="*/ 22 w 33"/>
                <a:gd name="T4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24">
                  <a:moveTo>
                    <a:pt x="22" y="0"/>
                  </a:moveTo>
                  <a:lnTo>
                    <a:pt x="24" y="0"/>
                  </a:lnTo>
                  <a:lnTo>
                    <a:pt x="26" y="1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33" y="7"/>
                  </a:lnTo>
                  <a:lnTo>
                    <a:pt x="33" y="8"/>
                  </a:lnTo>
                  <a:lnTo>
                    <a:pt x="31" y="10"/>
                  </a:lnTo>
                  <a:lnTo>
                    <a:pt x="11" y="23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2" y="21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2" y="10"/>
                  </a:lnTo>
                  <a:lnTo>
                    <a:pt x="6" y="5"/>
                  </a:lnTo>
                  <a:lnTo>
                    <a:pt x="13" y="1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911077" y="1692190"/>
            <a:ext cx="442913" cy="606425"/>
            <a:chOff x="7369072" y="1576087"/>
            <a:chExt cx="442913" cy="606425"/>
          </a:xfrm>
          <a:solidFill>
            <a:srgbClr val="A9967B"/>
          </a:solidFill>
        </p:grpSpPr>
        <p:sp>
          <p:nvSpPr>
            <p:cNvPr id="69" name="Freeform 39"/>
            <p:cNvSpPr>
              <a:spLocks noEditPoints="1"/>
            </p:cNvSpPr>
            <p:nvPr/>
          </p:nvSpPr>
          <p:spPr bwMode="auto">
            <a:xfrm>
              <a:off x="7369072" y="1576087"/>
              <a:ext cx="442913" cy="606425"/>
            </a:xfrm>
            <a:custGeom>
              <a:avLst/>
              <a:gdLst>
                <a:gd name="T0" fmla="*/ 242 w 279"/>
                <a:gd name="T1" fmla="*/ 28 h 382"/>
                <a:gd name="T2" fmla="*/ 222 w 279"/>
                <a:gd name="T3" fmla="*/ 67 h 382"/>
                <a:gd name="T4" fmla="*/ 182 w 279"/>
                <a:gd name="T5" fmla="*/ 136 h 382"/>
                <a:gd name="T6" fmla="*/ 117 w 279"/>
                <a:gd name="T7" fmla="*/ 242 h 382"/>
                <a:gd name="T8" fmla="*/ 69 w 279"/>
                <a:gd name="T9" fmla="*/ 306 h 382"/>
                <a:gd name="T10" fmla="*/ 35 w 279"/>
                <a:gd name="T11" fmla="*/ 351 h 382"/>
                <a:gd name="T12" fmla="*/ 27 w 279"/>
                <a:gd name="T13" fmla="*/ 367 h 382"/>
                <a:gd name="T14" fmla="*/ 32 w 279"/>
                <a:gd name="T15" fmla="*/ 365 h 382"/>
                <a:gd name="T16" fmla="*/ 63 w 279"/>
                <a:gd name="T17" fmla="*/ 348 h 382"/>
                <a:gd name="T18" fmla="*/ 130 w 279"/>
                <a:gd name="T19" fmla="*/ 294 h 382"/>
                <a:gd name="T20" fmla="*/ 170 w 279"/>
                <a:gd name="T21" fmla="*/ 251 h 382"/>
                <a:gd name="T22" fmla="*/ 204 w 279"/>
                <a:gd name="T23" fmla="*/ 201 h 382"/>
                <a:gd name="T24" fmla="*/ 236 w 279"/>
                <a:gd name="T25" fmla="*/ 150 h 382"/>
                <a:gd name="T26" fmla="*/ 260 w 279"/>
                <a:gd name="T27" fmla="*/ 97 h 382"/>
                <a:gd name="T28" fmla="*/ 266 w 279"/>
                <a:gd name="T29" fmla="*/ 49 h 382"/>
                <a:gd name="T30" fmla="*/ 264 w 279"/>
                <a:gd name="T31" fmla="*/ 39 h 382"/>
                <a:gd name="T32" fmla="*/ 257 w 279"/>
                <a:gd name="T33" fmla="*/ 30 h 382"/>
                <a:gd name="T34" fmla="*/ 248 w 279"/>
                <a:gd name="T35" fmla="*/ 19 h 382"/>
                <a:gd name="T36" fmla="*/ 217 w 279"/>
                <a:gd name="T37" fmla="*/ 12 h 382"/>
                <a:gd name="T38" fmla="*/ 210 w 279"/>
                <a:gd name="T39" fmla="*/ 16 h 382"/>
                <a:gd name="T40" fmla="*/ 197 w 279"/>
                <a:gd name="T41" fmla="*/ 22 h 382"/>
                <a:gd name="T42" fmla="*/ 155 w 279"/>
                <a:gd name="T43" fmla="*/ 47 h 382"/>
                <a:gd name="T44" fmla="*/ 110 w 279"/>
                <a:gd name="T45" fmla="*/ 80 h 382"/>
                <a:gd name="T46" fmla="*/ 76 w 279"/>
                <a:gd name="T47" fmla="*/ 126 h 382"/>
                <a:gd name="T48" fmla="*/ 51 w 279"/>
                <a:gd name="T49" fmla="*/ 177 h 382"/>
                <a:gd name="T50" fmla="*/ 26 w 279"/>
                <a:gd name="T51" fmla="*/ 248 h 382"/>
                <a:gd name="T52" fmla="*/ 15 w 279"/>
                <a:gd name="T53" fmla="*/ 321 h 382"/>
                <a:gd name="T54" fmla="*/ 15 w 279"/>
                <a:gd name="T55" fmla="*/ 349 h 382"/>
                <a:gd name="T56" fmla="*/ 21 w 279"/>
                <a:gd name="T57" fmla="*/ 346 h 382"/>
                <a:gd name="T58" fmla="*/ 58 w 279"/>
                <a:gd name="T59" fmla="*/ 300 h 382"/>
                <a:gd name="T60" fmla="*/ 125 w 279"/>
                <a:gd name="T61" fmla="*/ 206 h 382"/>
                <a:gd name="T62" fmla="*/ 180 w 279"/>
                <a:gd name="T63" fmla="*/ 115 h 382"/>
                <a:gd name="T64" fmla="*/ 220 w 279"/>
                <a:gd name="T65" fmla="*/ 45 h 382"/>
                <a:gd name="T66" fmla="*/ 230 w 279"/>
                <a:gd name="T67" fmla="*/ 16 h 382"/>
                <a:gd name="T68" fmla="*/ 222 w 279"/>
                <a:gd name="T69" fmla="*/ 12 h 382"/>
                <a:gd name="T70" fmla="*/ 235 w 279"/>
                <a:gd name="T71" fmla="*/ 0 h 382"/>
                <a:gd name="T72" fmla="*/ 251 w 279"/>
                <a:gd name="T73" fmla="*/ 5 h 382"/>
                <a:gd name="T74" fmla="*/ 261 w 279"/>
                <a:gd name="T75" fmla="*/ 16 h 382"/>
                <a:gd name="T76" fmla="*/ 268 w 279"/>
                <a:gd name="T77" fmla="*/ 25 h 382"/>
                <a:gd name="T78" fmla="*/ 279 w 279"/>
                <a:gd name="T79" fmla="*/ 49 h 382"/>
                <a:gd name="T80" fmla="*/ 269 w 279"/>
                <a:gd name="T81" fmla="*/ 105 h 382"/>
                <a:gd name="T82" fmla="*/ 247 w 279"/>
                <a:gd name="T83" fmla="*/ 156 h 382"/>
                <a:gd name="T84" fmla="*/ 214 w 279"/>
                <a:gd name="T85" fmla="*/ 209 h 382"/>
                <a:gd name="T86" fmla="*/ 180 w 279"/>
                <a:gd name="T87" fmla="*/ 262 h 382"/>
                <a:gd name="T88" fmla="*/ 140 w 279"/>
                <a:gd name="T89" fmla="*/ 304 h 382"/>
                <a:gd name="T90" fmla="*/ 73 w 279"/>
                <a:gd name="T91" fmla="*/ 359 h 382"/>
                <a:gd name="T92" fmla="*/ 38 w 279"/>
                <a:gd name="T93" fmla="*/ 379 h 382"/>
                <a:gd name="T94" fmla="*/ 25 w 279"/>
                <a:gd name="T95" fmla="*/ 382 h 382"/>
                <a:gd name="T96" fmla="*/ 12 w 279"/>
                <a:gd name="T97" fmla="*/ 375 h 382"/>
                <a:gd name="T98" fmla="*/ 1 w 279"/>
                <a:gd name="T99" fmla="*/ 356 h 382"/>
                <a:gd name="T100" fmla="*/ 0 w 279"/>
                <a:gd name="T101" fmla="*/ 334 h 382"/>
                <a:gd name="T102" fmla="*/ 0 w 279"/>
                <a:gd name="T103" fmla="*/ 298 h 382"/>
                <a:gd name="T104" fmla="*/ 11 w 279"/>
                <a:gd name="T105" fmla="*/ 250 h 382"/>
                <a:gd name="T106" fmla="*/ 43 w 279"/>
                <a:gd name="T107" fmla="*/ 162 h 382"/>
                <a:gd name="T108" fmla="*/ 81 w 279"/>
                <a:gd name="T109" fmla="*/ 94 h 382"/>
                <a:gd name="T110" fmla="*/ 122 w 279"/>
                <a:gd name="T111" fmla="*/ 52 h 382"/>
                <a:gd name="T112" fmla="*/ 166 w 279"/>
                <a:gd name="T113" fmla="*/ 26 h 382"/>
                <a:gd name="T114" fmla="*/ 205 w 279"/>
                <a:gd name="T115" fmla="*/ 5 h 382"/>
                <a:gd name="T116" fmla="*/ 214 w 279"/>
                <a:gd name="T117" fmla="*/ 2 h 382"/>
                <a:gd name="T118" fmla="*/ 221 w 279"/>
                <a:gd name="T119" fmla="*/ 2 h 382"/>
                <a:gd name="T120" fmla="*/ 228 w 279"/>
                <a:gd name="T121" fmla="*/ 1 h 382"/>
                <a:gd name="T122" fmla="*/ 235 w 279"/>
                <a:gd name="T12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9" h="382">
                  <a:moveTo>
                    <a:pt x="248" y="19"/>
                  </a:moveTo>
                  <a:lnTo>
                    <a:pt x="242" y="28"/>
                  </a:lnTo>
                  <a:lnTo>
                    <a:pt x="238" y="37"/>
                  </a:lnTo>
                  <a:lnTo>
                    <a:pt x="222" y="67"/>
                  </a:lnTo>
                  <a:lnTo>
                    <a:pt x="206" y="95"/>
                  </a:lnTo>
                  <a:lnTo>
                    <a:pt x="182" y="136"/>
                  </a:lnTo>
                  <a:lnTo>
                    <a:pt x="150" y="190"/>
                  </a:lnTo>
                  <a:lnTo>
                    <a:pt x="117" y="242"/>
                  </a:lnTo>
                  <a:lnTo>
                    <a:pt x="93" y="274"/>
                  </a:lnTo>
                  <a:lnTo>
                    <a:pt x="69" y="306"/>
                  </a:lnTo>
                  <a:lnTo>
                    <a:pt x="44" y="338"/>
                  </a:lnTo>
                  <a:lnTo>
                    <a:pt x="35" y="351"/>
                  </a:lnTo>
                  <a:lnTo>
                    <a:pt x="24" y="366"/>
                  </a:lnTo>
                  <a:lnTo>
                    <a:pt x="27" y="367"/>
                  </a:lnTo>
                  <a:lnTo>
                    <a:pt x="29" y="366"/>
                  </a:lnTo>
                  <a:lnTo>
                    <a:pt x="32" y="365"/>
                  </a:lnTo>
                  <a:lnTo>
                    <a:pt x="47" y="357"/>
                  </a:lnTo>
                  <a:lnTo>
                    <a:pt x="63" y="348"/>
                  </a:lnTo>
                  <a:lnTo>
                    <a:pt x="97" y="322"/>
                  </a:lnTo>
                  <a:lnTo>
                    <a:pt x="130" y="294"/>
                  </a:lnTo>
                  <a:lnTo>
                    <a:pt x="150" y="274"/>
                  </a:lnTo>
                  <a:lnTo>
                    <a:pt x="170" y="251"/>
                  </a:lnTo>
                  <a:lnTo>
                    <a:pt x="187" y="227"/>
                  </a:lnTo>
                  <a:lnTo>
                    <a:pt x="204" y="201"/>
                  </a:lnTo>
                  <a:lnTo>
                    <a:pt x="220" y="175"/>
                  </a:lnTo>
                  <a:lnTo>
                    <a:pt x="236" y="150"/>
                  </a:lnTo>
                  <a:lnTo>
                    <a:pt x="250" y="124"/>
                  </a:lnTo>
                  <a:lnTo>
                    <a:pt x="260" y="97"/>
                  </a:lnTo>
                  <a:lnTo>
                    <a:pt x="265" y="73"/>
                  </a:lnTo>
                  <a:lnTo>
                    <a:pt x="266" y="49"/>
                  </a:lnTo>
                  <a:lnTo>
                    <a:pt x="266" y="44"/>
                  </a:lnTo>
                  <a:lnTo>
                    <a:pt x="264" y="39"/>
                  </a:lnTo>
                  <a:lnTo>
                    <a:pt x="261" y="34"/>
                  </a:lnTo>
                  <a:lnTo>
                    <a:pt x="257" y="30"/>
                  </a:lnTo>
                  <a:lnTo>
                    <a:pt x="253" y="25"/>
                  </a:lnTo>
                  <a:lnTo>
                    <a:pt x="248" y="19"/>
                  </a:lnTo>
                  <a:close/>
                  <a:moveTo>
                    <a:pt x="220" y="12"/>
                  </a:moveTo>
                  <a:lnTo>
                    <a:pt x="217" y="12"/>
                  </a:lnTo>
                  <a:lnTo>
                    <a:pt x="214" y="13"/>
                  </a:lnTo>
                  <a:lnTo>
                    <a:pt x="210" y="16"/>
                  </a:lnTo>
                  <a:lnTo>
                    <a:pt x="206" y="18"/>
                  </a:lnTo>
                  <a:lnTo>
                    <a:pt x="197" y="22"/>
                  </a:lnTo>
                  <a:lnTo>
                    <a:pt x="175" y="33"/>
                  </a:lnTo>
                  <a:lnTo>
                    <a:pt x="155" y="47"/>
                  </a:lnTo>
                  <a:lnTo>
                    <a:pt x="131" y="63"/>
                  </a:lnTo>
                  <a:lnTo>
                    <a:pt x="110" y="80"/>
                  </a:lnTo>
                  <a:lnTo>
                    <a:pt x="92" y="102"/>
                  </a:lnTo>
                  <a:lnTo>
                    <a:pt x="76" y="126"/>
                  </a:lnTo>
                  <a:lnTo>
                    <a:pt x="63" y="151"/>
                  </a:lnTo>
                  <a:lnTo>
                    <a:pt x="51" y="177"/>
                  </a:lnTo>
                  <a:lnTo>
                    <a:pt x="41" y="204"/>
                  </a:lnTo>
                  <a:lnTo>
                    <a:pt x="26" y="248"/>
                  </a:lnTo>
                  <a:lnTo>
                    <a:pt x="16" y="293"/>
                  </a:lnTo>
                  <a:lnTo>
                    <a:pt x="15" y="321"/>
                  </a:lnTo>
                  <a:lnTo>
                    <a:pt x="15" y="348"/>
                  </a:lnTo>
                  <a:lnTo>
                    <a:pt x="15" y="349"/>
                  </a:lnTo>
                  <a:lnTo>
                    <a:pt x="16" y="350"/>
                  </a:lnTo>
                  <a:lnTo>
                    <a:pt x="21" y="346"/>
                  </a:lnTo>
                  <a:lnTo>
                    <a:pt x="24" y="342"/>
                  </a:lnTo>
                  <a:lnTo>
                    <a:pt x="58" y="300"/>
                  </a:lnTo>
                  <a:lnTo>
                    <a:pt x="93" y="254"/>
                  </a:lnTo>
                  <a:lnTo>
                    <a:pt x="125" y="206"/>
                  </a:lnTo>
                  <a:lnTo>
                    <a:pt x="156" y="157"/>
                  </a:lnTo>
                  <a:lnTo>
                    <a:pt x="180" y="115"/>
                  </a:lnTo>
                  <a:lnTo>
                    <a:pt x="205" y="72"/>
                  </a:lnTo>
                  <a:lnTo>
                    <a:pt x="220" y="45"/>
                  </a:lnTo>
                  <a:lnTo>
                    <a:pt x="235" y="17"/>
                  </a:lnTo>
                  <a:lnTo>
                    <a:pt x="230" y="16"/>
                  </a:lnTo>
                  <a:lnTo>
                    <a:pt x="227" y="13"/>
                  </a:lnTo>
                  <a:lnTo>
                    <a:pt x="222" y="12"/>
                  </a:lnTo>
                  <a:lnTo>
                    <a:pt x="220" y="12"/>
                  </a:lnTo>
                  <a:close/>
                  <a:moveTo>
                    <a:pt x="235" y="0"/>
                  </a:moveTo>
                  <a:lnTo>
                    <a:pt x="243" y="1"/>
                  </a:lnTo>
                  <a:lnTo>
                    <a:pt x="251" y="5"/>
                  </a:lnTo>
                  <a:lnTo>
                    <a:pt x="257" y="10"/>
                  </a:lnTo>
                  <a:lnTo>
                    <a:pt x="261" y="16"/>
                  </a:lnTo>
                  <a:lnTo>
                    <a:pt x="265" y="20"/>
                  </a:lnTo>
                  <a:lnTo>
                    <a:pt x="268" y="25"/>
                  </a:lnTo>
                  <a:lnTo>
                    <a:pt x="276" y="36"/>
                  </a:lnTo>
                  <a:lnTo>
                    <a:pt x="279" y="49"/>
                  </a:lnTo>
                  <a:lnTo>
                    <a:pt x="276" y="78"/>
                  </a:lnTo>
                  <a:lnTo>
                    <a:pt x="269" y="105"/>
                  </a:lnTo>
                  <a:lnTo>
                    <a:pt x="260" y="131"/>
                  </a:lnTo>
                  <a:lnTo>
                    <a:pt x="247" y="156"/>
                  </a:lnTo>
                  <a:lnTo>
                    <a:pt x="234" y="180"/>
                  </a:lnTo>
                  <a:lnTo>
                    <a:pt x="214" y="209"/>
                  </a:lnTo>
                  <a:lnTo>
                    <a:pt x="196" y="238"/>
                  </a:lnTo>
                  <a:lnTo>
                    <a:pt x="180" y="262"/>
                  </a:lnTo>
                  <a:lnTo>
                    <a:pt x="161" y="284"/>
                  </a:lnTo>
                  <a:lnTo>
                    <a:pt x="140" y="304"/>
                  </a:lnTo>
                  <a:lnTo>
                    <a:pt x="108" y="333"/>
                  </a:lnTo>
                  <a:lnTo>
                    <a:pt x="73" y="359"/>
                  </a:lnTo>
                  <a:lnTo>
                    <a:pt x="56" y="370"/>
                  </a:lnTo>
                  <a:lnTo>
                    <a:pt x="38" y="379"/>
                  </a:lnTo>
                  <a:lnTo>
                    <a:pt x="32" y="381"/>
                  </a:lnTo>
                  <a:lnTo>
                    <a:pt x="25" y="382"/>
                  </a:lnTo>
                  <a:lnTo>
                    <a:pt x="18" y="381"/>
                  </a:lnTo>
                  <a:lnTo>
                    <a:pt x="12" y="375"/>
                  </a:lnTo>
                  <a:lnTo>
                    <a:pt x="7" y="368"/>
                  </a:lnTo>
                  <a:lnTo>
                    <a:pt x="1" y="356"/>
                  </a:lnTo>
                  <a:lnTo>
                    <a:pt x="0" y="343"/>
                  </a:lnTo>
                  <a:lnTo>
                    <a:pt x="0" y="334"/>
                  </a:lnTo>
                  <a:lnTo>
                    <a:pt x="0" y="322"/>
                  </a:lnTo>
                  <a:lnTo>
                    <a:pt x="0" y="298"/>
                  </a:lnTo>
                  <a:lnTo>
                    <a:pt x="4" y="275"/>
                  </a:lnTo>
                  <a:lnTo>
                    <a:pt x="11" y="250"/>
                  </a:lnTo>
                  <a:lnTo>
                    <a:pt x="25" y="205"/>
                  </a:lnTo>
                  <a:lnTo>
                    <a:pt x="43" y="162"/>
                  </a:lnTo>
                  <a:lnTo>
                    <a:pt x="65" y="119"/>
                  </a:lnTo>
                  <a:lnTo>
                    <a:pt x="81" y="94"/>
                  </a:lnTo>
                  <a:lnTo>
                    <a:pt x="100" y="72"/>
                  </a:lnTo>
                  <a:lnTo>
                    <a:pt x="122" y="52"/>
                  </a:lnTo>
                  <a:lnTo>
                    <a:pt x="147" y="36"/>
                  </a:lnTo>
                  <a:lnTo>
                    <a:pt x="166" y="26"/>
                  </a:lnTo>
                  <a:lnTo>
                    <a:pt x="185" y="15"/>
                  </a:lnTo>
                  <a:lnTo>
                    <a:pt x="205" y="5"/>
                  </a:lnTo>
                  <a:lnTo>
                    <a:pt x="209" y="3"/>
                  </a:lnTo>
                  <a:lnTo>
                    <a:pt x="214" y="2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2" y="2"/>
                  </a:lnTo>
                  <a:lnTo>
                    <a:pt x="228" y="1"/>
                  </a:lnTo>
                  <a:lnTo>
                    <a:pt x="232" y="0"/>
                  </a:lnTo>
                  <a:lnTo>
                    <a:pt x="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40"/>
            <p:cNvSpPr>
              <a:spLocks/>
            </p:cNvSpPr>
            <p:nvPr/>
          </p:nvSpPr>
          <p:spPr bwMode="auto">
            <a:xfrm>
              <a:off x="7465909" y="1691975"/>
              <a:ext cx="184150" cy="296863"/>
            </a:xfrm>
            <a:custGeom>
              <a:avLst/>
              <a:gdLst>
                <a:gd name="T0" fmla="*/ 116 w 116"/>
                <a:gd name="T1" fmla="*/ 0 h 187"/>
                <a:gd name="T2" fmla="*/ 110 w 116"/>
                <a:gd name="T3" fmla="*/ 9 h 187"/>
                <a:gd name="T4" fmla="*/ 104 w 116"/>
                <a:gd name="T5" fmla="*/ 19 h 187"/>
                <a:gd name="T6" fmla="*/ 88 w 116"/>
                <a:gd name="T7" fmla="*/ 46 h 187"/>
                <a:gd name="T8" fmla="*/ 72 w 116"/>
                <a:gd name="T9" fmla="*/ 72 h 187"/>
                <a:gd name="T10" fmla="*/ 57 w 116"/>
                <a:gd name="T11" fmla="*/ 100 h 187"/>
                <a:gd name="T12" fmla="*/ 40 w 116"/>
                <a:gd name="T13" fmla="*/ 130 h 187"/>
                <a:gd name="T14" fmla="*/ 22 w 116"/>
                <a:gd name="T15" fmla="*/ 160 h 187"/>
                <a:gd name="T16" fmla="*/ 9 w 116"/>
                <a:gd name="T17" fmla="*/ 179 h 187"/>
                <a:gd name="T18" fmla="*/ 8 w 116"/>
                <a:gd name="T19" fmla="*/ 181 h 187"/>
                <a:gd name="T20" fmla="*/ 7 w 116"/>
                <a:gd name="T21" fmla="*/ 184 h 187"/>
                <a:gd name="T22" fmla="*/ 6 w 116"/>
                <a:gd name="T23" fmla="*/ 185 h 187"/>
                <a:gd name="T24" fmla="*/ 5 w 116"/>
                <a:gd name="T25" fmla="*/ 186 h 187"/>
                <a:gd name="T26" fmla="*/ 3 w 116"/>
                <a:gd name="T27" fmla="*/ 187 h 187"/>
                <a:gd name="T28" fmla="*/ 1 w 116"/>
                <a:gd name="T29" fmla="*/ 186 h 187"/>
                <a:gd name="T30" fmla="*/ 0 w 116"/>
                <a:gd name="T31" fmla="*/ 186 h 187"/>
                <a:gd name="T32" fmla="*/ 0 w 116"/>
                <a:gd name="T33" fmla="*/ 184 h 187"/>
                <a:gd name="T34" fmla="*/ 0 w 116"/>
                <a:gd name="T35" fmla="*/ 181 h 187"/>
                <a:gd name="T36" fmla="*/ 1 w 116"/>
                <a:gd name="T37" fmla="*/ 178 h 187"/>
                <a:gd name="T38" fmla="*/ 3 w 116"/>
                <a:gd name="T39" fmla="*/ 175 h 187"/>
                <a:gd name="T40" fmla="*/ 24 w 116"/>
                <a:gd name="T41" fmla="*/ 141 h 187"/>
                <a:gd name="T42" fmla="*/ 36 w 116"/>
                <a:gd name="T43" fmla="*/ 119 h 187"/>
                <a:gd name="T44" fmla="*/ 50 w 116"/>
                <a:gd name="T45" fmla="*/ 98 h 187"/>
                <a:gd name="T46" fmla="*/ 61 w 116"/>
                <a:gd name="T47" fmla="*/ 75 h 187"/>
                <a:gd name="T48" fmla="*/ 63 w 116"/>
                <a:gd name="T49" fmla="*/ 71 h 187"/>
                <a:gd name="T50" fmla="*/ 79 w 116"/>
                <a:gd name="T51" fmla="*/ 48 h 187"/>
                <a:gd name="T52" fmla="*/ 95 w 116"/>
                <a:gd name="T53" fmla="*/ 25 h 187"/>
                <a:gd name="T54" fmla="*/ 111 w 116"/>
                <a:gd name="T55" fmla="*/ 3 h 187"/>
                <a:gd name="T56" fmla="*/ 112 w 116"/>
                <a:gd name="T57" fmla="*/ 2 h 187"/>
                <a:gd name="T58" fmla="*/ 113 w 116"/>
                <a:gd name="T59" fmla="*/ 1 h 187"/>
                <a:gd name="T60" fmla="*/ 114 w 116"/>
                <a:gd name="T61" fmla="*/ 0 h 187"/>
                <a:gd name="T62" fmla="*/ 116 w 116"/>
                <a:gd name="T6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6" h="187">
                  <a:moveTo>
                    <a:pt x="116" y="0"/>
                  </a:moveTo>
                  <a:lnTo>
                    <a:pt x="110" y="9"/>
                  </a:lnTo>
                  <a:lnTo>
                    <a:pt x="104" y="19"/>
                  </a:lnTo>
                  <a:lnTo>
                    <a:pt x="88" y="46"/>
                  </a:lnTo>
                  <a:lnTo>
                    <a:pt x="72" y="72"/>
                  </a:lnTo>
                  <a:lnTo>
                    <a:pt x="57" y="100"/>
                  </a:lnTo>
                  <a:lnTo>
                    <a:pt x="40" y="130"/>
                  </a:lnTo>
                  <a:lnTo>
                    <a:pt x="22" y="160"/>
                  </a:lnTo>
                  <a:lnTo>
                    <a:pt x="9" y="179"/>
                  </a:lnTo>
                  <a:lnTo>
                    <a:pt x="8" y="181"/>
                  </a:lnTo>
                  <a:lnTo>
                    <a:pt x="7" y="184"/>
                  </a:lnTo>
                  <a:lnTo>
                    <a:pt x="6" y="185"/>
                  </a:lnTo>
                  <a:lnTo>
                    <a:pt x="5" y="186"/>
                  </a:lnTo>
                  <a:lnTo>
                    <a:pt x="3" y="187"/>
                  </a:lnTo>
                  <a:lnTo>
                    <a:pt x="1" y="186"/>
                  </a:lnTo>
                  <a:lnTo>
                    <a:pt x="0" y="186"/>
                  </a:lnTo>
                  <a:lnTo>
                    <a:pt x="0" y="184"/>
                  </a:lnTo>
                  <a:lnTo>
                    <a:pt x="0" y="181"/>
                  </a:lnTo>
                  <a:lnTo>
                    <a:pt x="1" y="178"/>
                  </a:lnTo>
                  <a:lnTo>
                    <a:pt x="3" y="175"/>
                  </a:lnTo>
                  <a:lnTo>
                    <a:pt x="24" y="141"/>
                  </a:lnTo>
                  <a:lnTo>
                    <a:pt x="36" y="119"/>
                  </a:lnTo>
                  <a:lnTo>
                    <a:pt x="50" y="98"/>
                  </a:lnTo>
                  <a:lnTo>
                    <a:pt x="61" y="75"/>
                  </a:lnTo>
                  <a:lnTo>
                    <a:pt x="63" y="71"/>
                  </a:lnTo>
                  <a:lnTo>
                    <a:pt x="79" y="48"/>
                  </a:lnTo>
                  <a:lnTo>
                    <a:pt x="95" y="25"/>
                  </a:lnTo>
                  <a:lnTo>
                    <a:pt x="111" y="3"/>
                  </a:lnTo>
                  <a:lnTo>
                    <a:pt x="112" y="2"/>
                  </a:lnTo>
                  <a:lnTo>
                    <a:pt x="113" y="1"/>
                  </a:lnTo>
                  <a:lnTo>
                    <a:pt x="114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41"/>
            <p:cNvSpPr>
              <a:spLocks/>
            </p:cNvSpPr>
            <p:nvPr/>
          </p:nvSpPr>
          <p:spPr bwMode="auto">
            <a:xfrm>
              <a:off x="7500834" y="1734837"/>
              <a:ext cx="74613" cy="125413"/>
            </a:xfrm>
            <a:custGeom>
              <a:avLst/>
              <a:gdLst>
                <a:gd name="T0" fmla="*/ 47 w 47"/>
                <a:gd name="T1" fmla="*/ 0 h 79"/>
                <a:gd name="T2" fmla="*/ 46 w 47"/>
                <a:gd name="T3" fmla="*/ 7 h 79"/>
                <a:gd name="T4" fmla="*/ 41 w 47"/>
                <a:gd name="T5" fmla="*/ 18 h 79"/>
                <a:gd name="T6" fmla="*/ 35 w 47"/>
                <a:gd name="T7" fmla="*/ 29 h 79"/>
                <a:gd name="T8" fmla="*/ 28 w 47"/>
                <a:gd name="T9" fmla="*/ 42 h 79"/>
                <a:gd name="T10" fmla="*/ 21 w 47"/>
                <a:gd name="T11" fmla="*/ 54 h 79"/>
                <a:gd name="T12" fmla="*/ 12 w 47"/>
                <a:gd name="T13" fmla="*/ 66 h 79"/>
                <a:gd name="T14" fmla="*/ 6 w 47"/>
                <a:gd name="T15" fmla="*/ 74 h 79"/>
                <a:gd name="T16" fmla="*/ 0 w 47"/>
                <a:gd name="T17" fmla="*/ 79 h 79"/>
                <a:gd name="T18" fmla="*/ 0 w 47"/>
                <a:gd name="T19" fmla="*/ 76 h 79"/>
                <a:gd name="T20" fmla="*/ 0 w 47"/>
                <a:gd name="T21" fmla="*/ 74 h 79"/>
                <a:gd name="T22" fmla="*/ 0 w 47"/>
                <a:gd name="T23" fmla="*/ 71 h 79"/>
                <a:gd name="T24" fmla="*/ 1 w 47"/>
                <a:gd name="T25" fmla="*/ 69 h 79"/>
                <a:gd name="T26" fmla="*/ 3 w 47"/>
                <a:gd name="T27" fmla="*/ 67 h 79"/>
                <a:gd name="T28" fmla="*/ 19 w 47"/>
                <a:gd name="T29" fmla="*/ 40 h 79"/>
                <a:gd name="T30" fmla="*/ 29 w 47"/>
                <a:gd name="T31" fmla="*/ 25 h 79"/>
                <a:gd name="T32" fmla="*/ 37 w 47"/>
                <a:gd name="T33" fmla="*/ 10 h 79"/>
                <a:gd name="T34" fmla="*/ 39 w 47"/>
                <a:gd name="T35" fmla="*/ 7 h 79"/>
                <a:gd name="T36" fmla="*/ 41 w 47"/>
                <a:gd name="T37" fmla="*/ 4 h 79"/>
                <a:gd name="T38" fmla="*/ 43 w 47"/>
                <a:gd name="T39" fmla="*/ 2 h 79"/>
                <a:gd name="T40" fmla="*/ 47 w 47"/>
                <a:gd name="T4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" h="79">
                  <a:moveTo>
                    <a:pt x="47" y="0"/>
                  </a:moveTo>
                  <a:lnTo>
                    <a:pt x="46" y="7"/>
                  </a:lnTo>
                  <a:lnTo>
                    <a:pt x="41" y="18"/>
                  </a:lnTo>
                  <a:lnTo>
                    <a:pt x="35" y="29"/>
                  </a:lnTo>
                  <a:lnTo>
                    <a:pt x="28" y="42"/>
                  </a:lnTo>
                  <a:lnTo>
                    <a:pt x="21" y="54"/>
                  </a:lnTo>
                  <a:lnTo>
                    <a:pt x="12" y="66"/>
                  </a:lnTo>
                  <a:lnTo>
                    <a:pt x="6" y="74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1" y="69"/>
                  </a:lnTo>
                  <a:lnTo>
                    <a:pt x="3" y="67"/>
                  </a:lnTo>
                  <a:lnTo>
                    <a:pt x="19" y="40"/>
                  </a:lnTo>
                  <a:lnTo>
                    <a:pt x="29" y="25"/>
                  </a:lnTo>
                  <a:lnTo>
                    <a:pt x="37" y="10"/>
                  </a:lnTo>
                  <a:lnTo>
                    <a:pt x="39" y="7"/>
                  </a:lnTo>
                  <a:lnTo>
                    <a:pt x="41" y="4"/>
                  </a:lnTo>
                  <a:lnTo>
                    <a:pt x="43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42"/>
            <p:cNvSpPr>
              <a:spLocks/>
            </p:cNvSpPr>
            <p:nvPr/>
          </p:nvSpPr>
          <p:spPr bwMode="auto">
            <a:xfrm>
              <a:off x="7467497" y="1879300"/>
              <a:ext cx="22225" cy="28575"/>
            </a:xfrm>
            <a:custGeom>
              <a:avLst/>
              <a:gdLst>
                <a:gd name="T0" fmla="*/ 10 w 14"/>
                <a:gd name="T1" fmla="*/ 0 h 18"/>
                <a:gd name="T2" fmla="*/ 12 w 14"/>
                <a:gd name="T3" fmla="*/ 0 h 18"/>
                <a:gd name="T4" fmla="*/ 13 w 14"/>
                <a:gd name="T5" fmla="*/ 1 h 18"/>
                <a:gd name="T6" fmla="*/ 14 w 14"/>
                <a:gd name="T7" fmla="*/ 2 h 18"/>
                <a:gd name="T8" fmla="*/ 14 w 14"/>
                <a:gd name="T9" fmla="*/ 4 h 18"/>
                <a:gd name="T10" fmla="*/ 12 w 14"/>
                <a:gd name="T11" fmla="*/ 7 h 18"/>
                <a:gd name="T12" fmla="*/ 10 w 14"/>
                <a:gd name="T13" fmla="*/ 10 h 18"/>
                <a:gd name="T14" fmla="*/ 8 w 14"/>
                <a:gd name="T15" fmla="*/ 13 h 18"/>
                <a:gd name="T16" fmla="*/ 5 w 14"/>
                <a:gd name="T17" fmla="*/ 16 h 18"/>
                <a:gd name="T18" fmla="*/ 4 w 14"/>
                <a:gd name="T19" fmla="*/ 18 h 18"/>
                <a:gd name="T20" fmla="*/ 2 w 14"/>
                <a:gd name="T21" fmla="*/ 16 h 18"/>
                <a:gd name="T22" fmla="*/ 1 w 14"/>
                <a:gd name="T23" fmla="*/ 15 h 18"/>
                <a:gd name="T24" fmla="*/ 0 w 14"/>
                <a:gd name="T25" fmla="*/ 13 h 18"/>
                <a:gd name="T26" fmla="*/ 0 w 14"/>
                <a:gd name="T27" fmla="*/ 11 h 18"/>
                <a:gd name="T28" fmla="*/ 1 w 14"/>
                <a:gd name="T29" fmla="*/ 8 h 18"/>
                <a:gd name="T30" fmla="*/ 3 w 14"/>
                <a:gd name="T31" fmla="*/ 5 h 18"/>
                <a:gd name="T32" fmla="*/ 5 w 14"/>
                <a:gd name="T33" fmla="*/ 2 h 18"/>
                <a:gd name="T34" fmla="*/ 7 w 14"/>
                <a:gd name="T35" fmla="*/ 1 h 18"/>
                <a:gd name="T36" fmla="*/ 10 w 14"/>
                <a:gd name="T37" fmla="*/ 0 h 18"/>
                <a:gd name="T38" fmla="*/ 10 w 14"/>
                <a:gd name="T3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" h="18">
                  <a:moveTo>
                    <a:pt x="10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2" y="7"/>
                  </a:lnTo>
                  <a:lnTo>
                    <a:pt x="10" y="10"/>
                  </a:lnTo>
                  <a:lnTo>
                    <a:pt x="8" y="13"/>
                  </a:lnTo>
                  <a:lnTo>
                    <a:pt x="5" y="16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5"/>
                  </a:lnTo>
                  <a:lnTo>
                    <a:pt x="5" y="2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43"/>
            <p:cNvSpPr>
              <a:spLocks/>
            </p:cNvSpPr>
            <p:nvPr/>
          </p:nvSpPr>
          <p:spPr bwMode="auto">
            <a:xfrm>
              <a:off x="7557984" y="1745950"/>
              <a:ext cx="169863" cy="249238"/>
            </a:xfrm>
            <a:custGeom>
              <a:avLst/>
              <a:gdLst>
                <a:gd name="T0" fmla="*/ 103 w 107"/>
                <a:gd name="T1" fmla="*/ 0 h 157"/>
                <a:gd name="T2" fmla="*/ 106 w 107"/>
                <a:gd name="T3" fmla="*/ 1 h 157"/>
                <a:gd name="T4" fmla="*/ 107 w 107"/>
                <a:gd name="T5" fmla="*/ 2 h 157"/>
                <a:gd name="T6" fmla="*/ 107 w 107"/>
                <a:gd name="T7" fmla="*/ 3 h 157"/>
                <a:gd name="T8" fmla="*/ 106 w 107"/>
                <a:gd name="T9" fmla="*/ 5 h 157"/>
                <a:gd name="T10" fmla="*/ 104 w 107"/>
                <a:gd name="T11" fmla="*/ 7 h 157"/>
                <a:gd name="T12" fmla="*/ 85 w 107"/>
                <a:gd name="T13" fmla="*/ 43 h 157"/>
                <a:gd name="T14" fmla="*/ 62 w 107"/>
                <a:gd name="T15" fmla="*/ 79 h 157"/>
                <a:gd name="T16" fmla="*/ 45 w 107"/>
                <a:gd name="T17" fmla="*/ 105 h 157"/>
                <a:gd name="T18" fmla="*/ 32 w 107"/>
                <a:gd name="T19" fmla="*/ 121 h 157"/>
                <a:gd name="T20" fmla="*/ 19 w 107"/>
                <a:gd name="T21" fmla="*/ 138 h 157"/>
                <a:gd name="T22" fmla="*/ 14 w 107"/>
                <a:gd name="T23" fmla="*/ 145 h 157"/>
                <a:gd name="T24" fmla="*/ 8 w 107"/>
                <a:gd name="T25" fmla="*/ 153 h 157"/>
                <a:gd name="T26" fmla="*/ 7 w 107"/>
                <a:gd name="T27" fmla="*/ 155 h 157"/>
                <a:gd name="T28" fmla="*/ 5 w 107"/>
                <a:gd name="T29" fmla="*/ 156 h 157"/>
                <a:gd name="T30" fmla="*/ 3 w 107"/>
                <a:gd name="T31" fmla="*/ 157 h 157"/>
                <a:gd name="T32" fmla="*/ 1 w 107"/>
                <a:gd name="T33" fmla="*/ 156 h 157"/>
                <a:gd name="T34" fmla="*/ 0 w 107"/>
                <a:gd name="T35" fmla="*/ 154 h 157"/>
                <a:gd name="T36" fmla="*/ 0 w 107"/>
                <a:gd name="T37" fmla="*/ 152 h 157"/>
                <a:gd name="T38" fmla="*/ 1 w 107"/>
                <a:gd name="T39" fmla="*/ 147 h 157"/>
                <a:gd name="T40" fmla="*/ 2 w 107"/>
                <a:gd name="T41" fmla="*/ 144 h 157"/>
                <a:gd name="T42" fmla="*/ 6 w 107"/>
                <a:gd name="T43" fmla="*/ 139 h 157"/>
                <a:gd name="T44" fmla="*/ 10 w 107"/>
                <a:gd name="T45" fmla="*/ 134 h 157"/>
                <a:gd name="T46" fmla="*/ 14 w 107"/>
                <a:gd name="T47" fmla="*/ 129 h 157"/>
                <a:gd name="T48" fmla="*/ 49 w 107"/>
                <a:gd name="T49" fmla="*/ 81 h 157"/>
                <a:gd name="T50" fmla="*/ 80 w 107"/>
                <a:gd name="T51" fmla="*/ 31 h 157"/>
                <a:gd name="T52" fmla="*/ 89 w 107"/>
                <a:gd name="T53" fmla="*/ 18 h 157"/>
                <a:gd name="T54" fmla="*/ 97 w 107"/>
                <a:gd name="T55" fmla="*/ 7 h 157"/>
                <a:gd name="T56" fmla="*/ 98 w 107"/>
                <a:gd name="T57" fmla="*/ 5 h 157"/>
                <a:gd name="T58" fmla="*/ 100 w 107"/>
                <a:gd name="T59" fmla="*/ 3 h 157"/>
                <a:gd name="T60" fmla="*/ 102 w 107"/>
                <a:gd name="T61" fmla="*/ 1 h 157"/>
                <a:gd name="T62" fmla="*/ 103 w 107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57">
                  <a:moveTo>
                    <a:pt x="103" y="0"/>
                  </a:moveTo>
                  <a:lnTo>
                    <a:pt x="106" y="1"/>
                  </a:lnTo>
                  <a:lnTo>
                    <a:pt x="107" y="2"/>
                  </a:lnTo>
                  <a:lnTo>
                    <a:pt x="107" y="3"/>
                  </a:lnTo>
                  <a:lnTo>
                    <a:pt x="106" y="5"/>
                  </a:lnTo>
                  <a:lnTo>
                    <a:pt x="104" y="7"/>
                  </a:lnTo>
                  <a:lnTo>
                    <a:pt x="85" y="43"/>
                  </a:lnTo>
                  <a:lnTo>
                    <a:pt x="62" y="79"/>
                  </a:lnTo>
                  <a:lnTo>
                    <a:pt x="45" y="105"/>
                  </a:lnTo>
                  <a:lnTo>
                    <a:pt x="32" y="121"/>
                  </a:lnTo>
                  <a:lnTo>
                    <a:pt x="19" y="138"/>
                  </a:lnTo>
                  <a:lnTo>
                    <a:pt x="14" y="145"/>
                  </a:lnTo>
                  <a:lnTo>
                    <a:pt x="8" y="153"/>
                  </a:lnTo>
                  <a:lnTo>
                    <a:pt x="7" y="155"/>
                  </a:lnTo>
                  <a:lnTo>
                    <a:pt x="5" y="156"/>
                  </a:lnTo>
                  <a:lnTo>
                    <a:pt x="3" y="157"/>
                  </a:lnTo>
                  <a:lnTo>
                    <a:pt x="1" y="156"/>
                  </a:lnTo>
                  <a:lnTo>
                    <a:pt x="0" y="154"/>
                  </a:lnTo>
                  <a:lnTo>
                    <a:pt x="0" y="152"/>
                  </a:lnTo>
                  <a:lnTo>
                    <a:pt x="1" y="147"/>
                  </a:lnTo>
                  <a:lnTo>
                    <a:pt x="2" y="144"/>
                  </a:lnTo>
                  <a:lnTo>
                    <a:pt x="6" y="139"/>
                  </a:lnTo>
                  <a:lnTo>
                    <a:pt x="10" y="134"/>
                  </a:lnTo>
                  <a:lnTo>
                    <a:pt x="14" y="129"/>
                  </a:lnTo>
                  <a:lnTo>
                    <a:pt x="49" y="81"/>
                  </a:lnTo>
                  <a:lnTo>
                    <a:pt x="80" y="31"/>
                  </a:lnTo>
                  <a:lnTo>
                    <a:pt x="89" y="18"/>
                  </a:lnTo>
                  <a:lnTo>
                    <a:pt x="97" y="7"/>
                  </a:lnTo>
                  <a:lnTo>
                    <a:pt x="98" y="5"/>
                  </a:lnTo>
                  <a:lnTo>
                    <a:pt x="100" y="3"/>
                  </a:lnTo>
                  <a:lnTo>
                    <a:pt x="102" y="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44"/>
            <p:cNvSpPr>
              <a:spLocks/>
            </p:cNvSpPr>
            <p:nvPr/>
          </p:nvSpPr>
          <p:spPr bwMode="auto">
            <a:xfrm>
              <a:off x="7613547" y="1920575"/>
              <a:ext cx="46038" cy="50800"/>
            </a:xfrm>
            <a:custGeom>
              <a:avLst/>
              <a:gdLst>
                <a:gd name="T0" fmla="*/ 29 w 29"/>
                <a:gd name="T1" fmla="*/ 0 h 32"/>
                <a:gd name="T2" fmla="*/ 21 w 29"/>
                <a:gd name="T3" fmla="*/ 14 h 32"/>
                <a:gd name="T4" fmla="*/ 11 w 29"/>
                <a:gd name="T5" fmla="*/ 27 h 32"/>
                <a:gd name="T6" fmla="*/ 9 w 29"/>
                <a:gd name="T7" fmla="*/ 30 h 32"/>
                <a:gd name="T8" fmla="*/ 7 w 29"/>
                <a:gd name="T9" fmla="*/ 31 h 32"/>
                <a:gd name="T10" fmla="*/ 4 w 29"/>
                <a:gd name="T11" fmla="*/ 32 h 32"/>
                <a:gd name="T12" fmla="*/ 3 w 29"/>
                <a:gd name="T13" fmla="*/ 32 h 32"/>
                <a:gd name="T14" fmla="*/ 2 w 29"/>
                <a:gd name="T15" fmla="*/ 32 h 32"/>
                <a:gd name="T16" fmla="*/ 0 w 29"/>
                <a:gd name="T17" fmla="*/ 31 h 32"/>
                <a:gd name="T18" fmla="*/ 0 w 29"/>
                <a:gd name="T19" fmla="*/ 29 h 32"/>
                <a:gd name="T20" fmla="*/ 0 w 29"/>
                <a:gd name="T21" fmla="*/ 27 h 32"/>
                <a:gd name="T22" fmla="*/ 1 w 29"/>
                <a:gd name="T23" fmla="*/ 26 h 32"/>
                <a:gd name="T24" fmla="*/ 2 w 29"/>
                <a:gd name="T25" fmla="*/ 24 h 32"/>
                <a:gd name="T26" fmla="*/ 16 w 29"/>
                <a:gd name="T27" fmla="*/ 6 h 32"/>
                <a:gd name="T28" fmla="*/ 18 w 29"/>
                <a:gd name="T29" fmla="*/ 3 h 32"/>
                <a:gd name="T30" fmla="*/ 20 w 29"/>
                <a:gd name="T31" fmla="*/ 2 h 32"/>
                <a:gd name="T32" fmla="*/ 23 w 29"/>
                <a:gd name="T33" fmla="*/ 1 h 32"/>
                <a:gd name="T34" fmla="*/ 25 w 29"/>
                <a:gd name="T35" fmla="*/ 1 h 32"/>
                <a:gd name="T36" fmla="*/ 29 w 29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32">
                  <a:moveTo>
                    <a:pt x="29" y="0"/>
                  </a:moveTo>
                  <a:lnTo>
                    <a:pt x="21" y="14"/>
                  </a:lnTo>
                  <a:lnTo>
                    <a:pt x="11" y="27"/>
                  </a:lnTo>
                  <a:lnTo>
                    <a:pt x="9" y="30"/>
                  </a:lnTo>
                  <a:lnTo>
                    <a:pt x="7" y="31"/>
                  </a:lnTo>
                  <a:lnTo>
                    <a:pt x="4" y="32"/>
                  </a:lnTo>
                  <a:lnTo>
                    <a:pt x="3" y="32"/>
                  </a:lnTo>
                  <a:lnTo>
                    <a:pt x="2" y="32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2" y="24"/>
                  </a:lnTo>
                  <a:lnTo>
                    <a:pt x="16" y="6"/>
                  </a:lnTo>
                  <a:lnTo>
                    <a:pt x="18" y="3"/>
                  </a:lnTo>
                  <a:lnTo>
                    <a:pt x="20" y="2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45"/>
            <p:cNvSpPr>
              <a:spLocks/>
            </p:cNvSpPr>
            <p:nvPr/>
          </p:nvSpPr>
          <p:spPr bwMode="auto">
            <a:xfrm>
              <a:off x="7723084" y="1718962"/>
              <a:ext cx="22225" cy="23813"/>
            </a:xfrm>
            <a:custGeom>
              <a:avLst/>
              <a:gdLst>
                <a:gd name="T0" fmla="*/ 9 w 14"/>
                <a:gd name="T1" fmla="*/ 0 h 15"/>
                <a:gd name="T2" fmla="*/ 12 w 14"/>
                <a:gd name="T3" fmla="*/ 1 h 15"/>
                <a:gd name="T4" fmla="*/ 14 w 14"/>
                <a:gd name="T5" fmla="*/ 2 h 15"/>
                <a:gd name="T6" fmla="*/ 14 w 14"/>
                <a:gd name="T7" fmla="*/ 4 h 15"/>
                <a:gd name="T8" fmla="*/ 14 w 14"/>
                <a:gd name="T9" fmla="*/ 6 h 15"/>
                <a:gd name="T10" fmla="*/ 13 w 14"/>
                <a:gd name="T11" fmla="*/ 8 h 15"/>
                <a:gd name="T12" fmla="*/ 11 w 14"/>
                <a:gd name="T13" fmla="*/ 10 h 15"/>
                <a:gd name="T14" fmla="*/ 9 w 14"/>
                <a:gd name="T15" fmla="*/ 12 h 15"/>
                <a:gd name="T16" fmla="*/ 8 w 14"/>
                <a:gd name="T17" fmla="*/ 14 h 15"/>
                <a:gd name="T18" fmla="*/ 6 w 14"/>
                <a:gd name="T19" fmla="*/ 14 h 15"/>
                <a:gd name="T20" fmla="*/ 5 w 14"/>
                <a:gd name="T21" fmla="*/ 15 h 15"/>
                <a:gd name="T22" fmla="*/ 3 w 14"/>
                <a:gd name="T23" fmla="*/ 14 h 15"/>
                <a:gd name="T24" fmla="*/ 2 w 14"/>
                <a:gd name="T25" fmla="*/ 13 h 15"/>
                <a:gd name="T26" fmla="*/ 0 w 14"/>
                <a:gd name="T27" fmla="*/ 11 h 15"/>
                <a:gd name="T28" fmla="*/ 0 w 14"/>
                <a:gd name="T29" fmla="*/ 8 h 15"/>
                <a:gd name="T30" fmla="*/ 0 w 14"/>
                <a:gd name="T31" fmla="*/ 6 h 15"/>
                <a:gd name="T32" fmla="*/ 3 w 14"/>
                <a:gd name="T33" fmla="*/ 4 h 15"/>
                <a:gd name="T34" fmla="*/ 5 w 14"/>
                <a:gd name="T35" fmla="*/ 2 h 15"/>
                <a:gd name="T36" fmla="*/ 7 w 14"/>
                <a:gd name="T37" fmla="*/ 1 h 15"/>
                <a:gd name="T38" fmla="*/ 9 w 14"/>
                <a:gd name="T3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" h="15">
                  <a:moveTo>
                    <a:pt x="9" y="0"/>
                  </a:moveTo>
                  <a:lnTo>
                    <a:pt x="12" y="1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3" y="8"/>
                  </a:lnTo>
                  <a:lnTo>
                    <a:pt x="11" y="10"/>
                  </a:lnTo>
                  <a:lnTo>
                    <a:pt x="9" y="12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5" y="15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3" y="4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 rot="5400000">
            <a:off x="1246362" y="2332799"/>
            <a:ext cx="466725" cy="584200"/>
            <a:chOff x="7812360" y="1445912"/>
            <a:chExt cx="466725" cy="584200"/>
          </a:xfrm>
          <a:solidFill>
            <a:srgbClr val="A9967B"/>
          </a:solidFill>
        </p:grpSpPr>
        <p:sp>
          <p:nvSpPr>
            <p:cNvPr id="85" name="Freeform 35"/>
            <p:cNvSpPr>
              <a:spLocks/>
            </p:cNvSpPr>
            <p:nvPr/>
          </p:nvSpPr>
          <p:spPr bwMode="auto">
            <a:xfrm>
              <a:off x="7812360" y="1445912"/>
              <a:ext cx="466725" cy="584200"/>
            </a:xfrm>
            <a:custGeom>
              <a:avLst/>
              <a:gdLst>
                <a:gd name="T0" fmla="*/ 294 w 294"/>
                <a:gd name="T1" fmla="*/ 24 h 368"/>
                <a:gd name="T2" fmla="*/ 217 w 294"/>
                <a:gd name="T3" fmla="*/ 65 h 368"/>
                <a:gd name="T4" fmla="*/ 147 w 294"/>
                <a:gd name="T5" fmla="*/ 119 h 368"/>
                <a:gd name="T6" fmla="*/ 79 w 294"/>
                <a:gd name="T7" fmla="*/ 179 h 368"/>
                <a:gd name="T8" fmla="*/ 37 w 294"/>
                <a:gd name="T9" fmla="*/ 224 h 368"/>
                <a:gd name="T10" fmla="*/ 27 w 294"/>
                <a:gd name="T11" fmla="*/ 245 h 368"/>
                <a:gd name="T12" fmla="*/ 26 w 294"/>
                <a:gd name="T13" fmla="*/ 261 h 368"/>
                <a:gd name="T14" fmla="*/ 46 w 294"/>
                <a:gd name="T15" fmla="*/ 253 h 368"/>
                <a:gd name="T16" fmla="*/ 118 w 294"/>
                <a:gd name="T17" fmla="*/ 225 h 368"/>
                <a:gd name="T18" fmla="*/ 141 w 294"/>
                <a:gd name="T19" fmla="*/ 216 h 368"/>
                <a:gd name="T20" fmla="*/ 289 w 294"/>
                <a:gd name="T21" fmla="*/ 147 h 368"/>
                <a:gd name="T22" fmla="*/ 294 w 294"/>
                <a:gd name="T23" fmla="*/ 171 h 368"/>
                <a:gd name="T24" fmla="*/ 187 w 294"/>
                <a:gd name="T25" fmla="*/ 221 h 368"/>
                <a:gd name="T26" fmla="*/ 145 w 294"/>
                <a:gd name="T27" fmla="*/ 242 h 368"/>
                <a:gd name="T28" fmla="*/ 99 w 294"/>
                <a:gd name="T29" fmla="*/ 257 h 368"/>
                <a:gd name="T30" fmla="*/ 53 w 294"/>
                <a:gd name="T31" fmla="*/ 278 h 368"/>
                <a:gd name="T32" fmla="*/ 30 w 294"/>
                <a:gd name="T33" fmla="*/ 290 h 368"/>
                <a:gd name="T34" fmla="*/ 31 w 294"/>
                <a:gd name="T35" fmla="*/ 292 h 368"/>
                <a:gd name="T36" fmla="*/ 37 w 294"/>
                <a:gd name="T37" fmla="*/ 296 h 368"/>
                <a:gd name="T38" fmla="*/ 85 w 294"/>
                <a:gd name="T39" fmla="*/ 321 h 368"/>
                <a:gd name="T40" fmla="*/ 138 w 294"/>
                <a:gd name="T41" fmla="*/ 335 h 368"/>
                <a:gd name="T42" fmla="*/ 244 w 294"/>
                <a:gd name="T43" fmla="*/ 343 h 368"/>
                <a:gd name="T44" fmla="*/ 294 w 294"/>
                <a:gd name="T45" fmla="*/ 368 h 368"/>
                <a:gd name="T46" fmla="*/ 194 w 294"/>
                <a:gd name="T47" fmla="*/ 366 h 368"/>
                <a:gd name="T48" fmla="*/ 110 w 294"/>
                <a:gd name="T49" fmla="*/ 355 h 368"/>
                <a:gd name="T50" fmla="*/ 47 w 294"/>
                <a:gd name="T51" fmla="*/ 330 h 368"/>
                <a:gd name="T52" fmla="*/ 7 w 294"/>
                <a:gd name="T53" fmla="*/ 302 h 368"/>
                <a:gd name="T54" fmla="*/ 0 w 294"/>
                <a:gd name="T55" fmla="*/ 277 h 368"/>
                <a:gd name="T56" fmla="*/ 7 w 294"/>
                <a:gd name="T57" fmla="*/ 233 h 368"/>
                <a:gd name="T58" fmla="*/ 30 w 294"/>
                <a:gd name="T59" fmla="*/ 196 h 368"/>
                <a:gd name="T60" fmla="*/ 73 w 294"/>
                <a:gd name="T61" fmla="*/ 153 h 368"/>
                <a:gd name="T62" fmla="*/ 162 w 294"/>
                <a:gd name="T63" fmla="*/ 78 h 368"/>
                <a:gd name="T64" fmla="*/ 218 w 294"/>
                <a:gd name="T65" fmla="*/ 39 h 368"/>
                <a:gd name="T66" fmla="*/ 294 w 294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4" h="368">
                  <a:moveTo>
                    <a:pt x="294" y="0"/>
                  </a:moveTo>
                  <a:lnTo>
                    <a:pt x="294" y="24"/>
                  </a:lnTo>
                  <a:lnTo>
                    <a:pt x="254" y="44"/>
                  </a:lnTo>
                  <a:lnTo>
                    <a:pt x="217" y="65"/>
                  </a:lnTo>
                  <a:lnTo>
                    <a:pt x="181" y="91"/>
                  </a:lnTo>
                  <a:lnTo>
                    <a:pt x="147" y="119"/>
                  </a:lnTo>
                  <a:lnTo>
                    <a:pt x="113" y="149"/>
                  </a:lnTo>
                  <a:lnTo>
                    <a:pt x="79" y="179"/>
                  </a:lnTo>
                  <a:lnTo>
                    <a:pt x="48" y="212"/>
                  </a:lnTo>
                  <a:lnTo>
                    <a:pt x="37" y="224"/>
                  </a:lnTo>
                  <a:lnTo>
                    <a:pt x="29" y="238"/>
                  </a:lnTo>
                  <a:lnTo>
                    <a:pt x="27" y="245"/>
                  </a:lnTo>
                  <a:lnTo>
                    <a:pt x="25" y="252"/>
                  </a:lnTo>
                  <a:lnTo>
                    <a:pt x="26" y="261"/>
                  </a:lnTo>
                  <a:lnTo>
                    <a:pt x="36" y="257"/>
                  </a:lnTo>
                  <a:lnTo>
                    <a:pt x="46" y="253"/>
                  </a:lnTo>
                  <a:lnTo>
                    <a:pt x="80" y="238"/>
                  </a:lnTo>
                  <a:lnTo>
                    <a:pt x="118" y="225"/>
                  </a:lnTo>
                  <a:lnTo>
                    <a:pt x="129" y="221"/>
                  </a:lnTo>
                  <a:lnTo>
                    <a:pt x="141" y="216"/>
                  </a:lnTo>
                  <a:lnTo>
                    <a:pt x="215" y="180"/>
                  </a:lnTo>
                  <a:lnTo>
                    <a:pt x="289" y="147"/>
                  </a:lnTo>
                  <a:lnTo>
                    <a:pt x="294" y="145"/>
                  </a:lnTo>
                  <a:lnTo>
                    <a:pt x="294" y="171"/>
                  </a:lnTo>
                  <a:lnTo>
                    <a:pt x="240" y="195"/>
                  </a:lnTo>
                  <a:lnTo>
                    <a:pt x="187" y="221"/>
                  </a:lnTo>
                  <a:lnTo>
                    <a:pt x="166" y="231"/>
                  </a:lnTo>
                  <a:lnTo>
                    <a:pt x="145" y="242"/>
                  </a:lnTo>
                  <a:lnTo>
                    <a:pt x="123" y="249"/>
                  </a:lnTo>
                  <a:lnTo>
                    <a:pt x="99" y="257"/>
                  </a:lnTo>
                  <a:lnTo>
                    <a:pt x="76" y="268"/>
                  </a:lnTo>
                  <a:lnTo>
                    <a:pt x="53" y="278"/>
                  </a:lnTo>
                  <a:lnTo>
                    <a:pt x="28" y="288"/>
                  </a:lnTo>
                  <a:lnTo>
                    <a:pt x="30" y="290"/>
                  </a:lnTo>
                  <a:lnTo>
                    <a:pt x="30" y="291"/>
                  </a:lnTo>
                  <a:lnTo>
                    <a:pt x="31" y="292"/>
                  </a:lnTo>
                  <a:lnTo>
                    <a:pt x="34" y="294"/>
                  </a:lnTo>
                  <a:lnTo>
                    <a:pt x="37" y="296"/>
                  </a:lnTo>
                  <a:lnTo>
                    <a:pt x="60" y="310"/>
                  </a:lnTo>
                  <a:lnTo>
                    <a:pt x="85" y="321"/>
                  </a:lnTo>
                  <a:lnTo>
                    <a:pt x="110" y="330"/>
                  </a:lnTo>
                  <a:lnTo>
                    <a:pt x="138" y="335"/>
                  </a:lnTo>
                  <a:lnTo>
                    <a:pt x="184" y="340"/>
                  </a:lnTo>
                  <a:lnTo>
                    <a:pt x="244" y="343"/>
                  </a:lnTo>
                  <a:lnTo>
                    <a:pt x="294" y="341"/>
                  </a:lnTo>
                  <a:lnTo>
                    <a:pt x="294" y="368"/>
                  </a:lnTo>
                  <a:lnTo>
                    <a:pt x="260" y="368"/>
                  </a:lnTo>
                  <a:lnTo>
                    <a:pt x="194" y="366"/>
                  </a:lnTo>
                  <a:lnTo>
                    <a:pt x="151" y="362"/>
                  </a:lnTo>
                  <a:lnTo>
                    <a:pt x="110" y="355"/>
                  </a:lnTo>
                  <a:lnTo>
                    <a:pt x="77" y="345"/>
                  </a:lnTo>
                  <a:lnTo>
                    <a:pt x="47" y="330"/>
                  </a:lnTo>
                  <a:lnTo>
                    <a:pt x="18" y="312"/>
                  </a:lnTo>
                  <a:lnTo>
                    <a:pt x="7" y="302"/>
                  </a:lnTo>
                  <a:lnTo>
                    <a:pt x="2" y="291"/>
                  </a:lnTo>
                  <a:lnTo>
                    <a:pt x="0" y="277"/>
                  </a:lnTo>
                  <a:lnTo>
                    <a:pt x="2" y="254"/>
                  </a:lnTo>
                  <a:lnTo>
                    <a:pt x="7" y="233"/>
                  </a:lnTo>
                  <a:lnTo>
                    <a:pt x="17" y="214"/>
                  </a:lnTo>
                  <a:lnTo>
                    <a:pt x="30" y="196"/>
                  </a:lnTo>
                  <a:lnTo>
                    <a:pt x="51" y="174"/>
                  </a:lnTo>
                  <a:lnTo>
                    <a:pt x="73" y="153"/>
                  </a:lnTo>
                  <a:lnTo>
                    <a:pt x="117" y="116"/>
                  </a:lnTo>
                  <a:lnTo>
                    <a:pt x="162" y="78"/>
                  </a:lnTo>
                  <a:lnTo>
                    <a:pt x="189" y="57"/>
                  </a:lnTo>
                  <a:lnTo>
                    <a:pt x="218" y="39"/>
                  </a:lnTo>
                  <a:lnTo>
                    <a:pt x="247" y="23"/>
                  </a:lnTo>
                  <a:lnTo>
                    <a:pt x="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36"/>
            <p:cNvSpPr>
              <a:spLocks/>
            </p:cNvSpPr>
            <p:nvPr/>
          </p:nvSpPr>
          <p:spPr bwMode="auto">
            <a:xfrm>
              <a:off x="8183835" y="1842787"/>
              <a:ext cx="95250" cy="63500"/>
            </a:xfrm>
            <a:custGeom>
              <a:avLst/>
              <a:gdLst>
                <a:gd name="T0" fmla="*/ 60 w 60"/>
                <a:gd name="T1" fmla="*/ 0 h 40"/>
                <a:gd name="T2" fmla="*/ 60 w 60"/>
                <a:gd name="T3" fmla="*/ 23 h 40"/>
                <a:gd name="T4" fmla="*/ 16 w 60"/>
                <a:gd name="T5" fmla="*/ 39 h 40"/>
                <a:gd name="T6" fmla="*/ 12 w 60"/>
                <a:gd name="T7" fmla="*/ 40 h 40"/>
                <a:gd name="T8" fmla="*/ 9 w 60"/>
                <a:gd name="T9" fmla="*/ 40 h 40"/>
                <a:gd name="T10" fmla="*/ 6 w 60"/>
                <a:gd name="T11" fmla="*/ 40 h 40"/>
                <a:gd name="T12" fmla="*/ 4 w 60"/>
                <a:gd name="T13" fmla="*/ 39 h 40"/>
                <a:gd name="T14" fmla="*/ 2 w 60"/>
                <a:gd name="T15" fmla="*/ 37 h 40"/>
                <a:gd name="T16" fmla="*/ 0 w 60"/>
                <a:gd name="T17" fmla="*/ 33 h 40"/>
                <a:gd name="T18" fmla="*/ 0 w 60"/>
                <a:gd name="T19" fmla="*/ 30 h 40"/>
                <a:gd name="T20" fmla="*/ 0 w 60"/>
                <a:gd name="T21" fmla="*/ 27 h 40"/>
                <a:gd name="T22" fmla="*/ 2 w 60"/>
                <a:gd name="T23" fmla="*/ 24 h 40"/>
                <a:gd name="T24" fmla="*/ 5 w 60"/>
                <a:gd name="T25" fmla="*/ 21 h 40"/>
                <a:gd name="T26" fmla="*/ 9 w 60"/>
                <a:gd name="T27" fmla="*/ 19 h 40"/>
                <a:gd name="T28" fmla="*/ 53 w 60"/>
                <a:gd name="T29" fmla="*/ 3 h 40"/>
                <a:gd name="T30" fmla="*/ 60 w 60"/>
                <a:gd name="T3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40">
                  <a:moveTo>
                    <a:pt x="60" y="0"/>
                  </a:moveTo>
                  <a:lnTo>
                    <a:pt x="60" y="23"/>
                  </a:lnTo>
                  <a:lnTo>
                    <a:pt x="16" y="39"/>
                  </a:lnTo>
                  <a:lnTo>
                    <a:pt x="12" y="40"/>
                  </a:lnTo>
                  <a:lnTo>
                    <a:pt x="9" y="40"/>
                  </a:lnTo>
                  <a:lnTo>
                    <a:pt x="6" y="40"/>
                  </a:lnTo>
                  <a:lnTo>
                    <a:pt x="4" y="39"/>
                  </a:lnTo>
                  <a:lnTo>
                    <a:pt x="2" y="37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5" y="21"/>
                  </a:lnTo>
                  <a:lnTo>
                    <a:pt x="9" y="19"/>
                  </a:lnTo>
                  <a:lnTo>
                    <a:pt x="53" y="3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37"/>
            <p:cNvSpPr>
              <a:spLocks/>
            </p:cNvSpPr>
            <p:nvPr/>
          </p:nvSpPr>
          <p:spPr bwMode="auto">
            <a:xfrm>
              <a:off x="8250510" y="1523699"/>
              <a:ext cx="28575" cy="38100"/>
            </a:xfrm>
            <a:custGeom>
              <a:avLst/>
              <a:gdLst>
                <a:gd name="T0" fmla="*/ 18 w 18"/>
                <a:gd name="T1" fmla="*/ 0 h 24"/>
                <a:gd name="T2" fmla="*/ 18 w 18"/>
                <a:gd name="T3" fmla="*/ 22 h 24"/>
                <a:gd name="T4" fmla="*/ 16 w 18"/>
                <a:gd name="T5" fmla="*/ 23 h 24"/>
                <a:gd name="T6" fmla="*/ 13 w 18"/>
                <a:gd name="T7" fmla="*/ 24 h 24"/>
                <a:gd name="T8" fmla="*/ 10 w 18"/>
                <a:gd name="T9" fmla="*/ 24 h 24"/>
                <a:gd name="T10" fmla="*/ 7 w 18"/>
                <a:gd name="T11" fmla="*/ 24 h 24"/>
                <a:gd name="T12" fmla="*/ 4 w 18"/>
                <a:gd name="T13" fmla="*/ 23 h 24"/>
                <a:gd name="T14" fmla="*/ 2 w 18"/>
                <a:gd name="T15" fmla="*/ 21 h 24"/>
                <a:gd name="T16" fmla="*/ 1 w 18"/>
                <a:gd name="T17" fmla="*/ 18 h 24"/>
                <a:gd name="T18" fmla="*/ 0 w 18"/>
                <a:gd name="T19" fmla="*/ 14 h 24"/>
                <a:gd name="T20" fmla="*/ 0 w 18"/>
                <a:gd name="T21" fmla="*/ 11 h 24"/>
                <a:gd name="T22" fmla="*/ 2 w 18"/>
                <a:gd name="T23" fmla="*/ 8 h 24"/>
                <a:gd name="T24" fmla="*/ 4 w 18"/>
                <a:gd name="T25" fmla="*/ 5 h 24"/>
                <a:gd name="T26" fmla="*/ 9 w 18"/>
                <a:gd name="T27" fmla="*/ 3 h 24"/>
                <a:gd name="T28" fmla="*/ 12 w 18"/>
                <a:gd name="T29" fmla="*/ 2 h 24"/>
                <a:gd name="T30" fmla="*/ 14 w 18"/>
                <a:gd name="T31" fmla="*/ 1 h 24"/>
                <a:gd name="T32" fmla="*/ 18 w 18"/>
                <a:gd name="T3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24">
                  <a:moveTo>
                    <a:pt x="18" y="0"/>
                  </a:moveTo>
                  <a:lnTo>
                    <a:pt x="18" y="22"/>
                  </a:lnTo>
                  <a:lnTo>
                    <a:pt x="16" y="23"/>
                  </a:lnTo>
                  <a:lnTo>
                    <a:pt x="13" y="24"/>
                  </a:lnTo>
                  <a:lnTo>
                    <a:pt x="10" y="24"/>
                  </a:lnTo>
                  <a:lnTo>
                    <a:pt x="7" y="24"/>
                  </a:lnTo>
                  <a:lnTo>
                    <a:pt x="4" y="23"/>
                  </a:lnTo>
                  <a:lnTo>
                    <a:pt x="2" y="21"/>
                  </a:lnTo>
                  <a:lnTo>
                    <a:pt x="1" y="18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2" y="8"/>
                  </a:lnTo>
                  <a:lnTo>
                    <a:pt x="4" y="5"/>
                  </a:lnTo>
                  <a:lnTo>
                    <a:pt x="9" y="3"/>
                  </a:lnTo>
                  <a:lnTo>
                    <a:pt x="12" y="2"/>
                  </a:lnTo>
                  <a:lnTo>
                    <a:pt x="14" y="1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38"/>
            <p:cNvSpPr>
              <a:spLocks/>
            </p:cNvSpPr>
            <p:nvPr/>
          </p:nvSpPr>
          <p:spPr bwMode="auto">
            <a:xfrm>
              <a:off x="8196535" y="1599899"/>
              <a:ext cx="52388" cy="38100"/>
            </a:xfrm>
            <a:custGeom>
              <a:avLst/>
              <a:gdLst>
                <a:gd name="T0" fmla="*/ 22 w 33"/>
                <a:gd name="T1" fmla="*/ 0 h 24"/>
                <a:gd name="T2" fmla="*/ 24 w 33"/>
                <a:gd name="T3" fmla="*/ 0 h 24"/>
                <a:gd name="T4" fmla="*/ 26 w 33"/>
                <a:gd name="T5" fmla="*/ 1 h 24"/>
                <a:gd name="T6" fmla="*/ 28 w 33"/>
                <a:gd name="T7" fmla="*/ 2 h 24"/>
                <a:gd name="T8" fmla="*/ 31 w 33"/>
                <a:gd name="T9" fmla="*/ 3 h 24"/>
                <a:gd name="T10" fmla="*/ 32 w 33"/>
                <a:gd name="T11" fmla="*/ 5 h 24"/>
                <a:gd name="T12" fmla="*/ 33 w 33"/>
                <a:gd name="T13" fmla="*/ 7 h 24"/>
                <a:gd name="T14" fmla="*/ 33 w 33"/>
                <a:gd name="T15" fmla="*/ 8 h 24"/>
                <a:gd name="T16" fmla="*/ 31 w 33"/>
                <a:gd name="T17" fmla="*/ 10 h 24"/>
                <a:gd name="T18" fmla="*/ 11 w 33"/>
                <a:gd name="T19" fmla="*/ 23 h 24"/>
                <a:gd name="T20" fmla="*/ 10 w 33"/>
                <a:gd name="T21" fmla="*/ 24 h 24"/>
                <a:gd name="T22" fmla="*/ 8 w 33"/>
                <a:gd name="T23" fmla="*/ 24 h 24"/>
                <a:gd name="T24" fmla="*/ 5 w 33"/>
                <a:gd name="T25" fmla="*/ 23 h 24"/>
                <a:gd name="T26" fmla="*/ 2 w 33"/>
                <a:gd name="T27" fmla="*/ 21 h 24"/>
                <a:gd name="T28" fmla="*/ 1 w 33"/>
                <a:gd name="T29" fmla="*/ 19 h 24"/>
                <a:gd name="T30" fmla="*/ 0 w 33"/>
                <a:gd name="T31" fmla="*/ 15 h 24"/>
                <a:gd name="T32" fmla="*/ 1 w 33"/>
                <a:gd name="T33" fmla="*/ 13 h 24"/>
                <a:gd name="T34" fmla="*/ 2 w 33"/>
                <a:gd name="T35" fmla="*/ 10 h 24"/>
                <a:gd name="T36" fmla="*/ 6 w 33"/>
                <a:gd name="T37" fmla="*/ 5 h 24"/>
                <a:gd name="T38" fmla="*/ 13 w 33"/>
                <a:gd name="T39" fmla="*/ 1 h 24"/>
                <a:gd name="T40" fmla="*/ 22 w 33"/>
                <a:gd name="T4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24">
                  <a:moveTo>
                    <a:pt x="22" y="0"/>
                  </a:moveTo>
                  <a:lnTo>
                    <a:pt x="24" y="0"/>
                  </a:lnTo>
                  <a:lnTo>
                    <a:pt x="26" y="1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33" y="7"/>
                  </a:lnTo>
                  <a:lnTo>
                    <a:pt x="33" y="8"/>
                  </a:lnTo>
                  <a:lnTo>
                    <a:pt x="31" y="10"/>
                  </a:lnTo>
                  <a:lnTo>
                    <a:pt x="11" y="23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2" y="21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2" y="10"/>
                  </a:lnTo>
                  <a:lnTo>
                    <a:pt x="6" y="5"/>
                  </a:lnTo>
                  <a:lnTo>
                    <a:pt x="13" y="1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 rot="5400000">
            <a:off x="2746344" y="1920557"/>
            <a:ext cx="384257" cy="526115"/>
            <a:chOff x="7369072" y="1576087"/>
            <a:chExt cx="442913" cy="606425"/>
          </a:xfrm>
          <a:solidFill>
            <a:srgbClr val="A9967B"/>
          </a:solidFill>
        </p:grpSpPr>
        <p:sp>
          <p:nvSpPr>
            <p:cNvPr id="101" name="Freeform 39"/>
            <p:cNvSpPr>
              <a:spLocks noEditPoints="1"/>
            </p:cNvSpPr>
            <p:nvPr/>
          </p:nvSpPr>
          <p:spPr bwMode="auto">
            <a:xfrm>
              <a:off x="7369072" y="1576087"/>
              <a:ext cx="442913" cy="606425"/>
            </a:xfrm>
            <a:custGeom>
              <a:avLst/>
              <a:gdLst>
                <a:gd name="T0" fmla="*/ 242 w 279"/>
                <a:gd name="T1" fmla="*/ 28 h 382"/>
                <a:gd name="T2" fmla="*/ 222 w 279"/>
                <a:gd name="T3" fmla="*/ 67 h 382"/>
                <a:gd name="T4" fmla="*/ 182 w 279"/>
                <a:gd name="T5" fmla="*/ 136 h 382"/>
                <a:gd name="T6" fmla="*/ 117 w 279"/>
                <a:gd name="T7" fmla="*/ 242 h 382"/>
                <a:gd name="T8" fmla="*/ 69 w 279"/>
                <a:gd name="T9" fmla="*/ 306 h 382"/>
                <a:gd name="T10" fmla="*/ 35 w 279"/>
                <a:gd name="T11" fmla="*/ 351 h 382"/>
                <a:gd name="T12" fmla="*/ 27 w 279"/>
                <a:gd name="T13" fmla="*/ 367 h 382"/>
                <a:gd name="T14" fmla="*/ 32 w 279"/>
                <a:gd name="T15" fmla="*/ 365 h 382"/>
                <a:gd name="T16" fmla="*/ 63 w 279"/>
                <a:gd name="T17" fmla="*/ 348 h 382"/>
                <a:gd name="T18" fmla="*/ 130 w 279"/>
                <a:gd name="T19" fmla="*/ 294 h 382"/>
                <a:gd name="T20" fmla="*/ 170 w 279"/>
                <a:gd name="T21" fmla="*/ 251 h 382"/>
                <a:gd name="T22" fmla="*/ 204 w 279"/>
                <a:gd name="T23" fmla="*/ 201 h 382"/>
                <a:gd name="T24" fmla="*/ 236 w 279"/>
                <a:gd name="T25" fmla="*/ 150 h 382"/>
                <a:gd name="T26" fmla="*/ 260 w 279"/>
                <a:gd name="T27" fmla="*/ 97 h 382"/>
                <a:gd name="T28" fmla="*/ 266 w 279"/>
                <a:gd name="T29" fmla="*/ 49 h 382"/>
                <a:gd name="T30" fmla="*/ 264 w 279"/>
                <a:gd name="T31" fmla="*/ 39 h 382"/>
                <a:gd name="T32" fmla="*/ 257 w 279"/>
                <a:gd name="T33" fmla="*/ 30 h 382"/>
                <a:gd name="T34" fmla="*/ 248 w 279"/>
                <a:gd name="T35" fmla="*/ 19 h 382"/>
                <a:gd name="T36" fmla="*/ 217 w 279"/>
                <a:gd name="T37" fmla="*/ 12 h 382"/>
                <a:gd name="T38" fmla="*/ 210 w 279"/>
                <a:gd name="T39" fmla="*/ 16 h 382"/>
                <a:gd name="T40" fmla="*/ 197 w 279"/>
                <a:gd name="T41" fmla="*/ 22 h 382"/>
                <a:gd name="T42" fmla="*/ 155 w 279"/>
                <a:gd name="T43" fmla="*/ 47 h 382"/>
                <a:gd name="T44" fmla="*/ 110 w 279"/>
                <a:gd name="T45" fmla="*/ 80 h 382"/>
                <a:gd name="T46" fmla="*/ 76 w 279"/>
                <a:gd name="T47" fmla="*/ 126 h 382"/>
                <a:gd name="T48" fmla="*/ 51 w 279"/>
                <a:gd name="T49" fmla="*/ 177 h 382"/>
                <a:gd name="T50" fmla="*/ 26 w 279"/>
                <a:gd name="T51" fmla="*/ 248 h 382"/>
                <a:gd name="T52" fmla="*/ 15 w 279"/>
                <a:gd name="T53" fmla="*/ 321 h 382"/>
                <a:gd name="T54" fmla="*/ 15 w 279"/>
                <a:gd name="T55" fmla="*/ 349 h 382"/>
                <a:gd name="T56" fmla="*/ 21 w 279"/>
                <a:gd name="T57" fmla="*/ 346 h 382"/>
                <a:gd name="T58" fmla="*/ 58 w 279"/>
                <a:gd name="T59" fmla="*/ 300 h 382"/>
                <a:gd name="T60" fmla="*/ 125 w 279"/>
                <a:gd name="T61" fmla="*/ 206 h 382"/>
                <a:gd name="T62" fmla="*/ 180 w 279"/>
                <a:gd name="T63" fmla="*/ 115 h 382"/>
                <a:gd name="T64" fmla="*/ 220 w 279"/>
                <a:gd name="T65" fmla="*/ 45 h 382"/>
                <a:gd name="T66" fmla="*/ 230 w 279"/>
                <a:gd name="T67" fmla="*/ 16 h 382"/>
                <a:gd name="T68" fmla="*/ 222 w 279"/>
                <a:gd name="T69" fmla="*/ 12 h 382"/>
                <a:gd name="T70" fmla="*/ 235 w 279"/>
                <a:gd name="T71" fmla="*/ 0 h 382"/>
                <a:gd name="T72" fmla="*/ 251 w 279"/>
                <a:gd name="T73" fmla="*/ 5 h 382"/>
                <a:gd name="T74" fmla="*/ 261 w 279"/>
                <a:gd name="T75" fmla="*/ 16 h 382"/>
                <a:gd name="T76" fmla="*/ 268 w 279"/>
                <a:gd name="T77" fmla="*/ 25 h 382"/>
                <a:gd name="T78" fmla="*/ 279 w 279"/>
                <a:gd name="T79" fmla="*/ 49 h 382"/>
                <a:gd name="T80" fmla="*/ 269 w 279"/>
                <a:gd name="T81" fmla="*/ 105 h 382"/>
                <a:gd name="T82" fmla="*/ 247 w 279"/>
                <a:gd name="T83" fmla="*/ 156 h 382"/>
                <a:gd name="T84" fmla="*/ 214 w 279"/>
                <a:gd name="T85" fmla="*/ 209 h 382"/>
                <a:gd name="T86" fmla="*/ 180 w 279"/>
                <a:gd name="T87" fmla="*/ 262 h 382"/>
                <a:gd name="T88" fmla="*/ 140 w 279"/>
                <a:gd name="T89" fmla="*/ 304 h 382"/>
                <a:gd name="T90" fmla="*/ 73 w 279"/>
                <a:gd name="T91" fmla="*/ 359 h 382"/>
                <a:gd name="T92" fmla="*/ 38 w 279"/>
                <a:gd name="T93" fmla="*/ 379 h 382"/>
                <a:gd name="T94" fmla="*/ 25 w 279"/>
                <a:gd name="T95" fmla="*/ 382 h 382"/>
                <a:gd name="T96" fmla="*/ 12 w 279"/>
                <a:gd name="T97" fmla="*/ 375 h 382"/>
                <a:gd name="T98" fmla="*/ 1 w 279"/>
                <a:gd name="T99" fmla="*/ 356 h 382"/>
                <a:gd name="T100" fmla="*/ 0 w 279"/>
                <a:gd name="T101" fmla="*/ 334 h 382"/>
                <a:gd name="T102" fmla="*/ 0 w 279"/>
                <a:gd name="T103" fmla="*/ 298 h 382"/>
                <a:gd name="T104" fmla="*/ 11 w 279"/>
                <a:gd name="T105" fmla="*/ 250 h 382"/>
                <a:gd name="T106" fmla="*/ 43 w 279"/>
                <a:gd name="T107" fmla="*/ 162 h 382"/>
                <a:gd name="T108" fmla="*/ 81 w 279"/>
                <a:gd name="T109" fmla="*/ 94 h 382"/>
                <a:gd name="T110" fmla="*/ 122 w 279"/>
                <a:gd name="T111" fmla="*/ 52 h 382"/>
                <a:gd name="T112" fmla="*/ 166 w 279"/>
                <a:gd name="T113" fmla="*/ 26 h 382"/>
                <a:gd name="T114" fmla="*/ 205 w 279"/>
                <a:gd name="T115" fmla="*/ 5 h 382"/>
                <a:gd name="T116" fmla="*/ 214 w 279"/>
                <a:gd name="T117" fmla="*/ 2 h 382"/>
                <a:gd name="T118" fmla="*/ 221 w 279"/>
                <a:gd name="T119" fmla="*/ 2 h 382"/>
                <a:gd name="T120" fmla="*/ 228 w 279"/>
                <a:gd name="T121" fmla="*/ 1 h 382"/>
                <a:gd name="T122" fmla="*/ 235 w 279"/>
                <a:gd name="T12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9" h="382">
                  <a:moveTo>
                    <a:pt x="248" y="19"/>
                  </a:moveTo>
                  <a:lnTo>
                    <a:pt x="242" y="28"/>
                  </a:lnTo>
                  <a:lnTo>
                    <a:pt x="238" y="37"/>
                  </a:lnTo>
                  <a:lnTo>
                    <a:pt x="222" y="67"/>
                  </a:lnTo>
                  <a:lnTo>
                    <a:pt x="206" y="95"/>
                  </a:lnTo>
                  <a:lnTo>
                    <a:pt x="182" y="136"/>
                  </a:lnTo>
                  <a:lnTo>
                    <a:pt x="150" y="190"/>
                  </a:lnTo>
                  <a:lnTo>
                    <a:pt x="117" y="242"/>
                  </a:lnTo>
                  <a:lnTo>
                    <a:pt x="93" y="274"/>
                  </a:lnTo>
                  <a:lnTo>
                    <a:pt x="69" y="306"/>
                  </a:lnTo>
                  <a:lnTo>
                    <a:pt x="44" y="338"/>
                  </a:lnTo>
                  <a:lnTo>
                    <a:pt x="35" y="351"/>
                  </a:lnTo>
                  <a:lnTo>
                    <a:pt x="24" y="366"/>
                  </a:lnTo>
                  <a:lnTo>
                    <a:pt x="27" y="367"/>
                  </a:lnTo>
                  <a:lnTo>
                    <a:pt x="29" y="366"/>
                  </a:lnTo>
                  <a:lnTo>
                    <a:pt x="32" y="365"/>
                  </a:lnTo>
                  <a:lnTo>
                    <a:pt x="47" y="357"/>
                  </a:lnTo>
                  <a:lnTo>
                    <a:pt x="63" y="348"/>
                  </a:lnTo>
                  <a:lnTo>
                    <a:pt x="97" y="322"/>
                  </a:lnTo>
                  <a:lnTo>
                    <a:pt x="130" y="294"/>
                  </a:lnTo>
                  <a:lnTo>
                    <a:pt x="150" y="274"/>
                  </a:lnTo>
                  <a:lnTo>
                    <a:pt x="170" y="251"/>
                  </a:lnTo>
                  <a:lnTo>
                    <a:pt x="187" y="227"/>
                  </a:lnTo>
                  <a:lnTo>
                    <a:pt x="204" y="201"/>
                  </a:lnTo>
                  <a:lnTo>
                    <a:pt x="220" y="175"/>
                  </a:lnTo>
                  <a:lnTo>
                    <a:pt x="236" y="150"/>
                  </a:lnTo>
                  <a:lnTo>
                    <a:pt x="250" y="124"/>
                  </a:lnTo>
                  <a:lnTo>
                    <a:pt x="260" y="97"/>
                  </a:lnTo>
                  <a:lnTo>
                    <a:pt x="265" y="73"/>
                  </a:lnTo>
                  <a:lnTo>
                    <a:pt x="266" y="49"/>
                  </a:lnTo>
                  <a:lnTo>
                    <a:pt x="266" y="44"/>
                  </a:lnTo>
                  <a:lnTo>
                    <a:pt x="264" y="39"/>
                  </a:lnTo>
                  <a:lnTo>
                    <a:pt x="261" y="34"/>
                  </a:lnTo>
                  <a:lnTo>
                    <a:pt x="257" y="30"/>
                  </a:lnTo>
                  <a:lnTo>
                    <a:pt x="253" y="25"/>
                  </a:lnTo>
                  <a:lnTo>
                    <a:pt x="248" y="19"/>
                  </a:lnTo>
                  <a:close/>
                  <a:moveTo>
                    <a:pt x="220" y="12"/>
                  </a:moveTo>
                  <a:lnTo>
                    <a:pt x="217" y="12"/>
                  </a:lnTo>
                  <a:lnTo>
                    <a:pt x="214" y="13"/>
                  </a:lnTo>
                  <a:lnTo>
                    <a:pt x="210" y="16"/>
                  </a:lnTo>
                  <a:lnTo>
                    <a:pt x="206" y="18"/>
                  </a:lnTo>
                  <a:lnTo>
                    <a:pt x="197" y="22"/>
                  </a:lnTo>
                  <a:lnTo>
                    <a:pt x="175" y="33"/>
                  </a:lnTo>
                  <a:lnTo>
                    <a:pt x="155" y="47"/>
                  </a:lnTo>
                  <a:lnTo>
                    <a:pt x="131" y="63"/>
                  </a:lnTo>
                  <a:lnTo>
                    <a:pt x="110" y="80"/>
                  </a:lnTo>
                  <a:lnTo>
                    <a:pt x="92" y="102"/>
                  </a:lnTo>
                  <a:lnTo>
                    <a:pt x="76" y="126"/>
                  </a:lnTo>
                  <a:lnTo>
                    <a:pt x="63" y="151"/>
                  </a:lnTo>
                  <a:lnTo>
                    <a:pt x="51" y="177"/>
                  </a:lnTo>
                  <a:lnTo>
                    <a:pt x="41" y="204"/>
                  </a:lnTo>
                  <a:lnTo>
                    <a:pt x="26" y="248"/>
                  </a:lnTo>
                  <a:lnTo>
                    <a:pt x="16" y="293"/>
                  </a:lnTo>
                  <a:lnTo>
                    <a:pt x="15" y="321"/>
                  </a:lnTo>
                  <a:lnTo>
                    <a:pt x="15" y="348"/>
                  </a:lnTo>
                  <a:lnTo>
                    <a:pt x="15" y="349"/>
                  </a:lnTo>
                  <a:lnTo>
                    <a:pt x="16" y="350"/>
                  </a:lnTo>
                  <a:lnTo>
                    <a:pt x="21" y="346"/>
                  </a:lnTo>
                  <a:lnTo>
                    <a:pt x="24" y="342"/>
                  </a:lnTo>
                  <a:lnTo>
                    <a:pt x="58" y="300"/>
                  </a:lnTo>
                  <a:lnTo>
                    <a:pt x="93" y="254"/>
                  </a:lnTo>
                  <a:lnTo>
                    <a:pt x="125" y="206"/>
                  </a:lnTo>
                  <a:lnTo>
                    <a:pt x="156" y="157"/>
                  </a:lnTo>
                  <a:lnTo>
                    <a:pt x="180" y="115"/>
                  </a:lnTo>
                  <a:lnTo>
                    <a:pt x="205" y="72"/>
                  </a:lnTo>
                  <a:lnTo>
                    <a:pt x="220" y="45"/>
                  </a:lnTo>
                  <a:lnTo>
                    <a:pt x="235" y="17"/>
                  </a:lnTo>
                  <a:lnTo>
                    <a:pt x="230" y="16"/>
                  </a:lnTo>
                  <a:lnTo>
                    <a:pt x="227" y="13"/>
                  </a:lnTo>
                  <a:lnTo>
                    <a:pt x="222" y="12"/>
                  </a:lnTo>
                  <a:lnTo>
                    <a:pt x="220" y="12"/>
                  </a:lnTo>
                  <a:close/>
                  <a:moveTo>
                    <a:pt x="235" y="0"/>
                  </a:moveTo>
                  <a:lnTo>
                    <a:pt x="243" y="1"/>
                  </a:lnTo>
                  <a:lnTo>
                    <a:pt x="251" y="5"/>
                  </a:lnTo>
                  <a:lnTo>
                    <a:pt x="257" y="10"/>
                  </a:lnTo>
                  <a:lnTo>
                    <a:pt x="261" y="16"/>
                  </a:lnTo>
                  <a:lnTo>
                    <a:pt x="265" y="20"/>
                  </a:lnTo>
                  <a:lnTo>
                    <a:pt x="268" y="25"/>
                  </a:lnTo>
                  <a:lnTo>
                    <a:pt x="276" y="36"/>
                  </a:lnTo>
                  <a:lnTo>
                    <a:pt x="279" y="49"/>
                  </a:lnTo>
                  <a:lnTo>
                    <a:pt x="276" y="78"/>
                  </a:lnTo>
                  <a:lnTo>
                    <a:pt x="269" y="105"/>
                  </a:lnTo>
                  <a:lnTo>
                    <a:pt x="260" y="131"/>
                  </a:lnTo>
                  <a:lnTo>
                    <a:pt x="247" y="156"/>
                  </a:lnTo>
                  <a:lnTo>
                    <a:pt x="234" y="180"/>
                  </a:lnTo>
                  <a:lnTo>
                    <a:pt x="214" y="209"/>
                  </a:lnTo>
                  <a:lnTo>
                    <a:pt x="196" y="238"/>
                  </a:lnTo>
                  <a:lnTo>
                    <a:pt x="180" y="262"/>
                  </a:lnTo>
                  <a:lnTo>
                    <a:pt x="161" y="284"/>
                  </a:lnTo>
                  <a:lnTo>
                    <a:pt x="140" y="304"/>
                  </a:lnTo>
                  <a:lnTo>
                    <a:pt x="108" y="333"/>
                  </a:lnTo>
                  <a:lnTo>
                    <a:pt x="73" y="359"/>
                  </a:lnTo>
                  <a:lnTo>
                    <a:pt x="56" y="370"/>
                  </a:lnTo>
                  <a:lnTo>
                    <a:pt x="38" y="379"/>
                  </a:lnTo>
                  <a:lnTo>
                    <a:pt x="32" y="381"/>
                  </a:lnTo>
                  <a:lnTo>
                    <a:pt x="25" y="382"/>
                  </a:lnTo>
                  <a:lnTo>
                    <a:pt x="18" y="381"/>
                  </a:lnTo>
                  <a:lnTo>
                    <a:pt x="12" y="375"/>
                  </a:lnTo>
                  <a:lnTo>
                    <a:pt x="7" y="368"/>
                  </a:lnTo>
                  <a:lnTo>
                    <a:pt x="1" y="356"/>
                  </a:lnTo>
                  <a:lnTo>
                    <a:pt x="0" y="343"/>
                  </a:lnTo>
                  <a:lnTo>
                    <a:pt x="0" y="334"/>
                  </a:lnTo>
                  <a:lnTo>
                    <a:pt x="0" y="322"/>
                  </a:lnTo>
                  <a:lnTo>
                    <a:pt x="0" y="298"/>
                  </a:lnTo>
                  <a:lnTo>
                    <a:pt x="4" y="275"/>
                  </a:lnTo>
                  <a:lnTo>
                    <a:pt x="11" y="250"/>
                  </a:lnTo>
                  <a:lnTo>
                    <a:pt x="25" y="205"/>
                  </a:lnTo>
                  <a:lnTo>
                    <a:pt x="43" y="162"/>
                  </a:lnTo>
                  <a:lnTo>
                    <a:pt x="65" y="119"/>
                  </a:lnTo>
                  <a:lnTo>
                    <a:pt x="81" y="94"/>
                  </a:lnTo>
                  <a:lnTo>
                    <a:pt x="100" y="72"/>
                  </a:lnTo>
                  <a:lnTo>
                    <a:pt x="122" y="52"/>
                  </a:lnTo>
                  <a:lnTo>
                    <a:pt x="147" y="36"/>
                  </a:lnTo>
                  <a:lnTo>
                    <a:pt x="166" y="26"/>
                  </a:lnTo>
                  <a:lnTo>
                    <a:pt x="185" y="15"/>
                  </a:lnTo>
                  <a:lnTo>
                    <a:pt x="205" y="5"/>
                  </a:lnTo>
                  <a:lnTo>
                    <a:pt x="209" y="3"/>
                  </a:lnTo>
                  <a:lnTo>
                    <a:pt x="214" y="2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2" y="2"/>
                  </a:lnTo>
                  <a:lnTo>
                    <a:pt x="228" y="1"/>
                  </a:lnTo>
                  <a:lnTo>
                    <a:pt x="232" y="0"/>
                  </a:lnTo>
                  <a:lnTo>
                    <a:pt x="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40"/>
            <p:cNvSpPr>
              <a:spLocks/>
            </p:cNvSpPr>
            <p:nvPr/>
          </p:nvSpPr>
          <p:spPr bwMode="auto">
            <a:xfrm>
              <a:off x="7465909" y="1691975"/>
              <a:ext cx="184150" cy="296863"/>
            </a:xfrm>
            <a:custGeom>
              <a:avLst/>
              <a:gdLst>
                <a:gd name="T0" fmla="*/ 116 w 116"/>
                <a:gd name="T1" fmla="*/ 0 h 187"/>
                <a:gd name="T2" fmla="*/ 110 w 116"/>
                <a:gd name="T3" fmla="*/ 9 h 187"/>
                <a:gd name="T4" fmla="*/ 104 w 116"/>
                <a:gd name="T5" fmla="*/ 19 h 187"/>
                <a:gd name="T6" fmla="*/ 88 w 116"/>
                <a:gd name="T7" fmla="*/ 46 h 187"/>
                <a:gd name="T8" fmla="*/ 72 w 116"/>
                <a:gd name="T9" fmla="*/ 72 h 187"/>
                <a:gd name="T10" fmla="*/ 57 w 116"/>
                <a:gd name="T11" fmla="*/ 100 h 187"/>
                <a:gd name="T12" fmla="*/ 40 w 116"/>
                <a:gd name="T13" fmla="*/ 130 h 187"/>
                <a:gd name="T14" fmla="*/ 22 w 116"/>
                <a:gd name="T15" fmla="*/ 160 h 187"/>
                <a:gd name="T16" fmla="*/ 9 w 116"/>
                <a:gd name="T17" fmla="*/ 179 h 187"/>
                <a:gd name="T18" fmla="*/ 8 w 116"/>
                <a:gd name="T19" fmla="*/ 181 h 187"/>
                <a:gd name="T20" fmla="*/ 7 w 116"/>
                <a:gd name="T21" fmla="*/ 184 h 187"/>
                <a:gd name="T22" fmla="*/ 6 w 116"/>
                <a:gd name="T23" fmla="*/ 185 h 187"/>
                <a:gd name="T24" fmla="*/ 5 w 116"/>
                <a:gd name="T25" fmla="*/ 186 h 187"/>
                <a:gd name="T26" fmla="*/ 3 w 116"/>
                <a:gd name="T27" fmla="*/ 187 h 187"/>
                <a:gd name="T28" fmla="*/ 1 w 116"/>
                <a:gd name="T29" fmla="*/ 186 h 187"/>
                <a:gd name="T30" fmla="*/ 0 w 116"/>
                <a:gd name="T31" fmla="*/ 186 h 187"/>
                <a:gd name="T32" fmla="*/ 0 w 116"/>
                <a:gd name="T33" fmla="*/ 184 h 187"/>
                <a:gd name="T34" fmla="*/ 0 w 116"/>
                <a:gd name="T35" fmla="*/ 181 h 187"/>
                <a:gd name="T36" fmla="*/ 1 w 116"/>
                <a:gd name="T37" fmla="*/ 178 h 187"/>
                <a:gd name="T38" fmla="*/ 3 w 116"/>
                <a:gd name="T39" fmla="*/ 175 h 187"/>
                <a:gd name="T40" fmla="*/ 24 w 116"/>
                <a:gd name="T41" fmla="*/ 141 h 187"/>
                <a:gd name="T42" fmla="*/ 36 w 116"/>
                <a:gd name="T43" fmla="*/ 119 h 187"/>
                <a:gd name="T44" fmla="*/ 50 w 116"/>
                <a:gd name="T45" fmla="*/ 98 h 187"/>
                <a:gd name="T46" fmla="*/ 61 w 116"/>
                <a:gd name="T47" fmla="*/ 75 h 187"/>
                <a:gd name="T48" fmla="*/ 63 w 116"/>
                <a:gd name="T49" fmla="*/ 71 h 187"/>
                <a:gd name="T50" fmla="*/ 79 w 116"/>
                <a:gd name="T51" fmla="*/ 48 h 187"/>
                <a:gd name="T52" fmla="*/ 95 w 116"/>
                <a:gd name="T53" fmla="*/ 25 h 187"/>
                <a:gd name="T54" fmla="*/ 111 w 116"/>
                <a:gd name="T55" fmla="*/ 3 h 187"/>
                <a:gd name="T56" fmla="*/ 112 w 116"/>
                <a:gd name="T57" fmla="*/ 2 h 187"/>
                <a:gd name="T58" fmla="*/ 113 w 116"/>
                <a:gd name="T59" fmla="*/ 1 h 187"/>
                <a:gd name="T60" fmla="*/ 114 w 116"/>
                <a:gd name="T61" fmla="*/ 0 h 187"/>
                <a:gd name="T62" fmla="*/ 116 w 116"/>
                <a:gd name="T6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6" h="187">
                  <a:moveTo>
                    <a:pt x="116" y="0"/>
                  </a:moveTo>
                  <a:lnTo>
                    <a:pt x="110" y="9"/>
                  </a:lnTo>
                  <a:lnTo>
                    <a:pt x="104" y="19"/>
                  </a:lnTo>
                  <a:lnTo>
                    <a:pt x="88" y="46"/>
                  </a:lnTo>
                  <a:lnTo>
                    <a:pt x="72" y="72"/>
                  </a:lnTo>
                  <a:lnTo>
                    <a:pt x="57" y="100"/>
                  </a:lnTo>
                  <a:lnTo>
                    <a:pt x="40" y="130"/>
                  </a:lnTo>
                  <a:lnTo>
                    <a:pt x="22" y="160"/>
                  </a:lnTo>
                  <a:lnTo>
                    <a:pt x="9" y="179"/>
                  </a:lnTo>
                  <a:lnTo>
                    <a:pt x="8" y="181"/>
                  </a:lnTo>
                  <a:lnTo>
                    <a:pt x="7" y="184"/>
                  </a:lnTo>
                  <a:lnTo>
                    <a:pt x="6" y="185"/>
                  </a:lnTo>
                  <a:lnTo>
                    <a:pt x="5" y="186"/>
                  </a:lnTo>
                  <a:lnTo>
                    <a:pt x="3" y="187"/>
                  </a:lnTo>
                  <a:lnTo>
                    <a:pt x="1" y="186"/>
                  </a:lnTo>
                  <a:lnTo>
                    <a:pt x="0" y="186"/>
                  </a:lnTo>
                  <a:lnTo>
                    <a:pt x="0" y="184"/>
                  </a:lnTo>
                  <a:lnTo>
                    <a:pt x="0" y="181"/>
                  </a:lnTo>
                  <a:lnTo>
                    <a:pt x="1" y="178"/>
                  </a:lnTo>
                  <a:lnTo>
                    <a:pt x="3" y="175"/>
                  </a:lnTo>
                  <a:lnTo>
                    <a:pt x="24" y="141"/>
                  </a:lnTo>
                  <a:lnTo>
                    <a:pt x="36" y="119"/>
                  </a:lnTo>
                  <a:lnTo>
                    <a:pt x="50" y="98"/>
                  </a:lnTo>
                  <a:lnTo>
                    <a:pt x="61" y="75"/>
                  </a:lnTo>
                  <a:lnTo>
                    <a:pt x="63" y="71"/>
                  </a:lnTo>
                  <a:lnTo>
                    <a:pt x="79" y="48"/>
                  </a:lnTo>
                  <a:lnTo>
                    <a:pt x="95" y="25"/>
                  </a:lnTo>
                  <a:lnTo>
                    <a:pt x="111" y="3"/>
                  </a:lnTo>
                  <a:lnTo>
                    <a:pt x="112" y="2"/>
                  </a:lnTo>
                  <a:lnTo>
                    <a:pt x="113" y="1"/>
                  </a:lnTo>
                  <a:lnTo>
                    <a:pt x="114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41"/>
            <p:cNvSpPr>
              <a:spLocks/>
            </p:cNvSpPr>
            <p:nvPr/>
          </p:nvSpPr>
          <p:spPr bwMode="auto">
            <a:xfrm>
              <a:off x="7500834" y="1734837"/>
              <a:ext cx="74613" cy="125413"/>
            </a:xfrm>
            <a:custGeom>
              <a:avLst/>
              <a:gdLst>
                <a:gd name="T0" fmla="*/ 47 w 47"/>
                <a:gd name="T1" fmla="*/ 0 h 79"/>
                <a:gd name="T2" fmla="*/ 46 w 47"/>
                <a:gd name="T3" fmla="*/ 7 h 79"/>
                <a:gd name="T4" fmla="*/ 41 w 47"/>
                <a:gd name="T5" fmla="*/ 18 h 79"/>
                <a:gd name="T6" fmla="*/ 35 w 47"/>
                <a:gd name="T7" fmla="*/ 29 h 79"/>
                <a:gd name="T8" fmla="*/ 28 w 47"/>
                <a:gd name="T9" fmla="*/ 42 h 79"/>
                <a:gd name="T10" fmla="*/ 21 w 47"/>
                <a:gd name="T11" fmla="*/ 54 h 79"/>
                <a:gd name="T12" fmla="*/ 12 w 47"/>
                <a:gd name="T13" fmla="*/ 66 h 79"/>
                <a:gd name="T14" fmla="*/ 6 w 47"/>
                <a:gd name="T15" fmla="*/ 74 h 79"/>
                <a:gd name="T16" fmla="*/ 0 w 47"/>
                <a:gd name="T17" fmla="*/ 79 h 79"/>
                <a:gd name="T18" fmla="*/ 0 w 47"/>
                <a:gd name="T19" fmla="*/ 76 h 79"/>
                <a:gd name="T20" fmla="*/ 0 w 47"/>
                <a:gd name="T21" fmla="*/ 74 h 79"/>
                <a:gd name="T22" fmla="*/ 0 w 47"/>
                <a:gd name="T23" fmla="*/ 71 h 79"/>
                <a:gd name="T24" fmla="*/ 1 w 47"/>
                <a:gd name="T25" fmla="*/ 69 h 79"/>
                <a:gd name="T26" fmla="*/ 3 w 47"/>
                <a:gd name="T27" fmla="*/ 67 h 79"/>
                <a:gd name="T28" fmla="*/ 19 w 47"/>
                <a:gd name="T29" fmla="*/ 40 h 79"/>
                <a:gd name="T30" fmla="*/ 29 w 47"/>
                <a:gd name="T31" fmla="*/ 25 h 79"/>
                <a:gd name="T32" fmla="*/ 37 w 47"/>
                <a:gd name="T33" fmla="*/ 10 h 79"/>
                <a:gd name="T34" fmla="*/ 39 w 47"/>
                <a:gd name="T35" fmla="*/ 7 h 79"/>
                <a:gd name="T36" fmla="*/ 41 w 47"/>
                <a:gd name="T37" fmla="*/ 4 h 79"/>
                <a:gd name="T38" fmla="*/ 43 w 47"/>
                <a:gd name="T39" fmla="*/ 2 h 79"/>
                <a:gd name="T40" fmla="*/ 47 w 47"/>
                <a:gd name="T4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" h="79">
                  <a:moveTo>
                    <a:pt x="47" y="0"/>
                  </a:moveTo>
                  <a:lnTo>
                    <a:pt x="46" y="7"/>
                  </a:lnTo>
                  <a:lnTo>
                    <a:pt x="41" y="18"/>
                  </a:lnTo>
                  <a:lnTo>
                    <a:pt x="35" y="29"/>
                  </a:lnTo>
                  <a:lnTo>
                    <a:pt x="28" y="42"/>
                  </a:lnTo>
                  <a:lnTo>
                    <a:pt x="21" y="54"/>
                  </a:lnTo>
                  <a:lnTo>
                    <a:pt x="12" y="66"/>
                  </a:lnTo>
                  <a:lnTo>
                    <a:pt x="6" y="74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1" y="69"/>
                  </a:lnTo>
                  <a:lnTo>
                    <a:pt x="3" y="67"/>
                  </a:lnTo>
                  <a:lnTo>
                    <a:pt x="19" y="40"/>
                  </a:lnTo>
                  <a:lnTo>
                    <a:pt x="29" y="25"/>
                  </a:lnTo>
                  <a:lnTo>
                    <a:pt x="37" y="10"/>
                  </a:lnTo>
                  <a:lnTo>
                    <a:pt x="39" y="7"/>
                  </a:lnTo>
                  <a:lnTo>
                    <a:pt x="41" y="4"/>
                  </a:lnTo>
                  <a:lnTo>
                    <a:pt x="43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42"/>
            <p:cNvSpPr>
              <a:spLocks/>
            </p:cNvSpPr>
            <p:nvPr/>
          </p:nvSpPr>
          <p:spPr bwMode="auto">
            <a:xfrm>
              <a:off x="7467497" y="1879300"/>
              <a:ext cx="22225" cy="28575"/>
            </a:xfrm>
            <a:custGeom>
              <a:avLst/>
              <a:gdLst>
                <a:gd name="T0" fmla="*/ 10 w 14"/>
                <a:gd name="T1" fmla="*/ 0 h 18"/>
                <a:gd name="T2" fmla="*/ 12 w 14"/>
                <a:gd name="T3" fmla="*/ 0 h 18"/>
                <a:gd name="T4" fmla="*/ 13 w 14"/>
                <a:gd name="T5" fmla="*/ 1 h 18"/>
                <a:gd name="T6" fmla="*/ 14 w 14"/>
                <a:gd name="T7" fmla="*/ 2 h 18"/>
                <a:gd name="T8" fmla="*/ 14 w 14"/>
                <a:gd name="T9" fmla="*/ 4 h 18"/>
                <a:gd name="T10" fmla="*/ 12 w 14"/>
                <a:gd name="T11" fmla="*/ 7 h 18"/>
                <a:gd name="T12" fmla="*/ 10 w 14"/>
                <a:gd name="T13" fmla="*/ 10 h 18"/>
                <a:gd name="T14" fmla="*/ 8 w 14"/>
                <a:gd name="T15" fmla="*/ 13 h 18"/>
                <a:gd name="T16" fmla="*/ 5 w 14"/>
                <a:gd name="T17" fmla="*/ 16 h 18"/>
                <a:gd name="T18" fmla="*/ 4 w 14"/>
                <a:gd name="T19" fmla="*/ 18 h 18"/>
                <a:gd name="T20" fmla="*/ 2 w 14"/>
                <a:gd name="T21" fmla="*/ 16 h 18"/>
                <a:gd name="T22" fmla="*/ 1 w 14"/>
                <a:gd name="T23" fmla="*/ 15 h 18"/>
                <a:gd name="T24" fmla="*/ 0 w 14"/>
                <a:gd name="T25" fmla="*/ 13 h 18"/>
                <a:gd name="T26" fmla="*/ 0 w 14"/>
                <a:gd name="T27" fmla="*/ 11 h 18"/>
                <a:gd name="T28" fmla="*/ 1 w 14"/>
                <a:gd name="T29" fmla="*/ 8 h 18"/>
                <a:gd name="T30" fmla="*/ 3 w 14"/>
                <a:gd name="T31" fmla="*/ 5 h 18"/>
                <a:gd name="T32" fmla="*/ 5 w 14"/>
                <a:gd name="T33" fmla="*/ 2 h 18"/>
                <a:gd name="T34" fmla="*/ 7 w 14"/>
                <a:gd name="T35" fmla="*/ 1 h 18"/>
                <a:gd name="T36" fmla="*/ 10 w 14"/>
                <a:gd name="T37" fmla="*/ 0 h 18"/>
                <a:gd name="T38" fmla="*/ 10 w 14"/>
                <a:gd name="T3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" h="18">
                  <a:moveTo>
                    <a:pt x="10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2" y="7"/>
                  </a:lnTo>
                  <a:lnTo>
                    <a:pt x="10" y="10"/>
                  </a:lnTo>
                  <a:lnTo>
                    <a:pt x="8" y="13"/>
                  </a:lnTo>
                  <a:lnTo>
                    <a:pt x="5" y="16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5"/>
                  </a:lnTo>
                  <a:lnTo>
                    <a:pt x="5" y="2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43"/>
            <p:cNvSpPr>
              <a:spLocks/>
            </p:cNvSpPr>
            <p:nvPr/>
          </p:nvSpPr>
          <p:spPr bwMode="auto">
            <a:xfrm>
              <a:off x="7557984" y="1745950"/>
              <a:ext cx="169863" cy="249238"/>
            </a:xfrm>
            <a:custGeom>
              <a:avLst/>
              <a:gdLst>
                <a:gd name="T0" fmla="*/ 103 w 107"/>
                <a:gd name="T1" fmla="*/ 0 h 157"/>
                <a:gd name="T2" fmla="*/ 106 w 107"/>
                <a:gd name="T3" fmla="*/ 1 h 157"/>
                <a:gd name="T4" fmla="*/ 107 w 107"/>
                <a:gd name="T5" fmla="*/ 2 h 157"/>
                <a:gd name="T6" fmla="*/ 107 w 107"/>
                <a:gd name="T7" fmla="*/ 3 h 157"/>
                <a:gd name="T8" fmla="*/ 106 w 107"/>
                <a:gd name="T9" fmla="*/ 5 h 157"/>
                <a:gd name="T10" fmla="*/ 104 w 107"/>
                <a:gd name="T11" fmla="*/ 7 h 157"/>
                <a:gd name="T12" fmla="*/ 85 w 107"/>
                <a:gd name="T13" fmla="*/ 43 h 157"/>
                <a:gd name="T14" fmla="*/ 62 w 107"/>
                <a:gd name="T15" fmla="*/ 79 h 157"/>
                <a:gd name="T16" fmla="*/ 45 w 107"/>
                <a:gd name="T17" fmla="*/ 105 h 157"/>
                <a:gd name="T18" fmla="*/ 32 w 107"/>
                <a:gd name="T19" fmla="*/ 121 h 157"/>
                <a:gd name="T20" fmla="*/ 19 w 107"/>
                <a:gd name="T21" fmla="*/ 138 h 157"/>
                <a:gd name="T22" fmla="*/ 14 w 107"/>
                <a:gd name="T23" fmla="*/ 145 h 157"/>
                <a:gd name="T24" fmla="*/ 8 w 107"/>
                <a:gd name="T25" fmla="*/ 153 h 157"/>
                <a:gd name="T26" fmla="*/ 7 w 107"/>
                <a:gd name="T27" fmla="*/ 155 h 157"/>
                <a:gd name="T28" fmla="*/ 5 w 107"/>
                <a:gd name="T29" fmla="*/ 156 h 157"/>
                <a:gd name="T30" fmla="*/ 3 w 107"/>
                <a:gd name="T31" fmla="*/ 157 h 157"/>
                <a:gd name="T32" fmla="*/ 1 w 107"/>
                <a:gd name="T33" fmla="*/ 156 h 157"/>
                <a:gd name="T34" fmla="*/ 0 w 107"/>
                <a:gd name="T35" fmla="*/ 154 h 157"/>
                <a:gd name="T36" fmla="*/ 0 w 107"/>
                <a:gd name="T37" fmla="*/ 152 h 157"/>
                <a:gd name="T38" fmla="*/ 1 w 107"/>
                <a:gd name="T39" fmla="*/ 147 h 157"/>
                <a:gd name="T40" fmla="*/ 2 w 107"/>
                <a:gd name="T41" fmla="*/ 144 h 157"/>
                <a:gd name="T42" fmla="*/ 6 w 107"/>
                <a:gd name="T43" fmla="*/ 139 h 157"/>
                <a:gd name="T44" fmla="*/ 10 w 107"/>
                <a:gd name="T45" fmla="*/ 134 h 157"/>
                <a:gd name="T46" fmla="*/ 14 w 107"/>
                <a:gd name="T47" fmla="*/ 129 h 157"/>
                <a:gd name="T48" fmla="*/ 49 w 107"/>
                <a:gd name="T49" fmla="*/ 81 h 157"/>
                <a:gd name="T50" fmla="*/ 80 w 107"/>
                <a:gd name="T51" fmla="*/ 31 h 157"/>
                <a:gd name="T52" fmla="*/ 89 w 107"/>
                <a:gd name="T53" fmla="*/ 18 h 157"/>
                <a:gd name="T54" fmla="*/ 97 w 107"/>
                <a:gd name="T55" fmla="*/ 7 h 157"/>
                <a:gd name="T56" fmla="*/ 98 w 107"/>
                <a:gd name="T57" fmla="*/ 5 h 157"/>
                <a:gd name="T58" fmla="*/ 100 w 107"/>
                <a:gd name="T59" fmla="*/ 3 h 157"/>
                <a:gd name="T60" fmla="*/ 102 w 107"/>
                <a:gd name="T61" fmla="*/ 1 h 157"/>
                <a:gd name="T62" fmla="*/ 103 w 107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57">
                  <a:moveTo>
                    <a:pt x="103" y="0"/>
                  </a:moveTo>
                  <a:lnTo>
                    <a:pt x="106" y="1"/>
                  </a:lnTo>
                  <a:lnTo>
                    <a:pt x="107" y="2"/>
                  </a:lnTo>
                  <a:lnTo>
                    <a:pt x="107" y="3"/>
                  </a:lnTo>
                  <a:lnTo>
                    <a:pt x="106" y="5"/>
                  </a:lnTo>
                  <a:lnTo>
                    <a:pt x="104" y="7"/>
                  </a:lnTo>
                  <a:lnTo>
                    <a:pt x="85" y="43"/>
                  </a:lnTo>
                  <a:lnTo>
                    <a:pt x="62" y="79"/>
                  </a:lnTo>
                  <a:lnTo>
                    <a:pt x="45" y="105"/>
                  </a:lnTo>
                  <a:lnTo>
                    <a:pt x="32" y="121"/>
                  </a:lnTo>
                  <a:lnTo>
                    <a:pt x="19" y="138"/>
                  </a:lnTo>
                  <a:lnTo>
                    <a:pt x="14" y="145"/>
                  </a:lnTo>
                  <a:lnTo>
                    <a:pt x="8" y="153"/>
                  </a:lnTo>
                  <a:lnTo>
                    <a:pt x="7" y="155"/>
                  </a:lnTo>
                  <a:lnTo>
                    <a:pt x="5" y="156"/>
                  </a:lnTo>
                  <a:lnTo>
                    <a:pt x="3" y="157"/>
                  </a:lnTo>
                  <a:lnTo>
                    <a:pt x="1" y="156"/>
                  </a:lnTo>
                  <a:lnTo>
                    <a:pt x="0" y="154"/>
                  </a:lnTo>
                  <a:lnTo>
                    <a:pt x="0" y="152"/>
                  </a:lnTo>
                  <a:lnTo>
                    <a:pt x="1" y="147"/>
                  </a:lnTo>
                  <a:lnTo>
                    <a:pt x="2" y="144"/>
                  </a:lnTo>
                  <a:lnTo>
                    <a:pt x="6" y="139"/>
                  </a:lnTo>
                  <a:lnTo>
                    <a:pt x="10" y="134"/>
                  </a:lnTo>
                  <a:lnTo>
                    <a:pt x="14" y="129"/>
                  </a:lnTo>
                  <a:lnTo>
                    <a:pt x="49" y="81"/>
                  </a:lnTo>
                  <a:lnTo>
                    <a:pt x="80" y="31"/>
                  </a:lnTo>
                  <a:lnTo>
                    <a:pt x="89" y="18"/>
                  </a:lnTo>
                  <a:lnTo>
                    <a:pt x="97" y="7"/>
                  </a:lnTo>
                  <a:lnTo>
                    <a:pt x="98" y="5"/>
                  </a:lnTo>
                  <a:lnTo>
                    <a:pt x="100" y="3"/>
                  </a:lnTo>
                  <a:lnTo>
                    <a:pt x="102" y="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44"/>
            <p:cNvSpPr>
              <a:spLocks/>
            </p:cNvSpPr>
            <p:nvPr/>
          </p:nvSpPr>
          <p:spPr bwMode="auto">
            <a:xfrm>
              <a:off x="7613547" y="1920575"/>
              <a:ext cx="46038" cy="50800"/>
            </a:xfrm>
            <a:custGeom>
              <a:avLst/>
              <a:gdLst>
                <a:gd name="T0" fmla="*/ 29 w 29"/>
                <a:gd name="T1" fmla="*/ 0 h 32"/>
                <a:gd name="T2" fmla="*/ 21 w 29"/>
                <a:gd name="T3" fmla="*/ 14 h 32"/>
                <a:gd name="T4" fmla="*/ 11 w 29"/>
                <a:gd name="T5" fmla="*/ 27 h 32"/>
                <a:gd name="T6" fmla="*/ 9 w 29"/>
                <a:gd name="T7" fmla="*/ 30 h 32"/>
                <a:gd name="T8" fmla="*/ 7 w 29"/>
                <a:gd name="T9" fmla="*/ 31 h 32"/>
                <a:gd name="T10" fmla="*/ 4 w 29"/>
                <a:gd name="T11" fmla="*/ 32 h 32"/>
                <a:gd name="T12" fmla="*/ 3 w 29"/>
                <a:gd name="T13" fmla="*/ 32 h 32"/>
                <a:gd name="T14" fmla="*/ 2 w 29"/>
                <a:gd name="T15" fmla="*/ 32 h 32"/>
                <a:gd name="T16" fmla="*/ 0 w 29"/>
                <a:gd name="T17" fmla="*/ 31 h 32"/>
                <a:gd name="T18" fmla="*/ 0 w 29"/>
                <a:gd name="T19" fmla="*/ 29 h 32"/>
                <a:gd name="T20" fmla="*/ 0 w 29"/>
                <a:gd name="T21" fmla="*/ 27 h 32"/>
                <a:gd name="T22" fmla="*/ 1 w 29"/>
                <a:gd name="T23" fmla="*/ 26 h 32"/>
                <a:gd name="T24" fmla="*/ 2 w 29"/>
                <a:gd name="T25" fmla="*/ 24 h 32"/>
                <a:gd name="T26" fmla="*/ 16 w 29"/>
                <a:gd name="T27" fmla="*/ 6 h 32"/>
                <a:gd name="T28" fmla="*/ 18 w 29"/>
                <a:gd name="T29" fmla="*/ 3 h 32"/>
                <a:gd name="T30" fmla="*/ 20 w 29"/>
                <a:gd name="T31" fmla="*/ 2 h 32"/>
                <a:gd name="T32" fmla="*/ 23 w 29"/>
                <a:gd name="T33" fmla="*/ 1 h 32"/>
                <a:gd name="T34" fmla="*/ 25 w 29"/>
                <a:gd name="T35" fmla="*/ 1 h 32"/>
                <a:gd name="T36" fmla="*/ 29 w 29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32">
                  <a:moveTo>
                    <a:pt x="29" y="0"/>
                  </a:moveTo>
                  <a:lnTo>
                    <a:pt x="21" y="14"/>
                  </a:lnTo>
                  <a:lnTo>
                    <a:pt x="11" y="27"/>
                  </a:lnTo>
                  <a:lnTo>
                    <a:pt x="9" y="30"/>
                  </a:lnTo>
                  <a:lnTo>
                    <a:pt x="7" y="31"/>
                  </a:lnTo>
                  <a:lnTo>
                    <a:pt x="4" y="32"/>
                  </a:lnTo>
                  <a:lnTo>
                    <a:pt x="3" y="32"/>
                  </a:lnTo>
                  <a:lnTo>
                    <a:pt x="2" y="32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2" y="24"/>
                  </a:lnTo>
                  <a:lnTo>
                    <a:pt x="16" y="6"/>
                  </a:lnTo>
                  <a:lnTo>
                    <a:pt x="18" y="3"/>
                  </a:lnTo>
                  <a:lnTo>
                    <a:pt x="20" y="2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45"/>
            <p:cNvSpPr>
              <a:spLocks/>
            </p:cNvSpPr>
            <p:nvPr/>
          </p:nvSpPr>
          <p:spPr bwMode="auto">
            <a:xfrm>
              <a:off x="7723084" y="1718962"/>
              <a:ext cx="22225" cy="23813"/>
            </a:xfrm>
            <a:custGeom>
              <a:avLst/>
              <a:gdLst>
                <a:gd name="T0" fmla="*/ 9 w 14"/>
                <a:gd name="T1" fmla="*/ 0 h 15"/>
                <a:gd name="T2" fmla="*/ 12 w 14"/>
                <a:gd name="T3" fmla="*/ 1 h 15"/>
                <a:gd name="T4" fmla="*/ 14 w 14"/>
                <a:gd name="T5" fmla="*/ 2 h 15"/>
                <a:gd name="T6" fmla="*/ 14 w 14"/>
                <a:gd name="T7" fmla="*/ 4 h 15"/>
                <a:gd name="T8" fmla="*/ 14 w 14"/>
                <a:gd name="T9" fmla="*/ 6 h 15"/>
                <a:gd name="T10" fmla="*/ 13 w 14"/>
                <a:gd name="T11" fmla="*/ 8 h 15"/>
                <a:gd name="T12" fmla="*/ 11 w 14"/>
                <a:gd name="T13" fmla="*/ 10 h 15"/>
                <a:gd name="T14" fmla="*/ 9 w 14"/>
                <a:gd name="T15" fmla="*/ 12 h 15"/>
                <a:gd name="T16" fmla="*/ 8 w 14"/>
                <a:gd name="T17" fmla="*/ 14 h 15"/>
                <a:gd name="T18" fmla="*/ 6 w 14"/>
                <a:gd name="T19" fmla="*/ 14 h 15"/>
                <a:gd name="T20" fmla="*/ 5 w 14"/>
                <a:gd name="T21" fmla="*/ 15 h 15"/>
                <a:gd name="T22" fmla="*/ 3 w 14"/>
                <a:gd name="T23" fmla="*/ 14 h 15"/>
                <a:gd name="T24" fmla="*/ 2 w 14"/>
                <a:gd name="T25" fmla="*/ 13 h 15"/>
                <a:gd name="T26" fmla="*/ 0 w 14"/>
                <a:gd name="T27" fmla="*/ 11 h 15"/>
                <a:gd name="T28" fmla="*/ 0 w 14"/>
                <a:gd name="T29" fmla="*/ 8 h 15"/>
                <a:gd name="T30" fmla="*/ 0 w 14"/>
                <a:gd name="T31" fmla="*/ 6 h 15"/>
                <a:gd name="T32" fmla="*/ 3 w 14"/>
                <a:gd name="T33" fmla="*/ 4 h 15"/>
                <a:gd name="T34" fmla="*/ 5 w 14"/>
                <a:gd name="T35" fmla="*/ 2 h 15"/>
                <a:gd name="T36" fmla="*/ 7 w 14"/>
                <a:gd name="T37" fmla="*/ 1 h 15"/>
                <a:gd name="T38" fmla="*/ 9 w 14"/>
                <a:gd name="T3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" h="15">
                  <a:moveTo>
                    <a:pt x="9" y="0"/>
                  </a:moveTo>
                  <a:lnTo>
                    <a:pt x="12" y="1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3" y="8"/>
                  </a:lnTo>
                  <a:lnTo>
                    <a:pt x="11" y="10"/>
                  </a:lnTo>
                  <a:lnTo>
                    <a:pt x="9" y="12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5" y="15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3" y="4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0338CA7-47BB-437C-9295-43B42A147F9A}"/>
              </a:ext>
            </a:extLst>
          </p:cNvPr>
          <p:cNvSpPr txBox="1"/>
          <p:nvPr/>
        </p:nvSpPr>
        <p:spPr>
          <a:xfrm>
            <a:off x="7178571" y="4486430"/>
            <a:ext cx="1815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팀장 </a:t>
            </a:r>
            <a:r>
              <a:rPr lang="en-US" altLang="ko-KR" sz="2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: </a:t>
            </a:r>
            <a:r>
              <a:rPr lang="ko-KR" altLang="en-US" sz="2400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정인혜</a:t>
            </a:r>
            <a:endParaRPr lang="en-US" altLang="ko-KR" sz="2400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r>
              <a:rPr lang="ko-KR" altLang="en-US" sz="2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팀원 </a:t>
            </a:r>
            <a:r>
              <a:rPr lang="en-US" altLang="ko-KR" sz="2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: </a:t>
            </a:r>
            <a:r>
              <a:rPr lang="ko-KR" altLang="en-US" sz="2400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형성재</a:t>
            </a:r>
            <a:endParaRPr lang="ko-KR" altLang="en-US" sz="2400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51113-9BAB-472E-8691-45902B3C773B}"/>
              </a:ext>
            </a:extLst>
          </p:cNvPr>
          <p:cNvSpPr txBox="1"/>
          <p:nvPr/>
        </p:nvSpPr>
        <p:spPr>
          <a:xfrm>
            <a:off x="3524613" y="2308964"/>
            <a:ext cx="1998394" cy="905418"/>
          </a:xfrm>
          <a:custGeom>
            <a:avLst/>
            <a:gdLst>
              <a:gd name="connsiteX0" fmla="*/ 0 w 1998929"/>
              <a:gd name="connsiteY0" fmla="*/ 0 h 734937"/>
              <a:gd name="connsiteX1" fmla="*/ 1998929 w 1998929"/>
              <a:gd name="connsiteY1" fmla="*/ 0 h 734937"/>
              <a:gd name="connsiteX2" fmla="*/ 1998929 w 1998929"/>
              <a:gd name="connsiteY2" fmla="*/ 734937 h 734937"/>
              <a:gd name="connsiteX3" fmla="*/ 0 w 1998929"/>
              <a:gd name="connsiteY3" fmla="*/ 734937 h 734937"/>
              <a:gd name="connsiteX4" fmla="*/ 0 w 1998929"/>
              <a:gd name="connsiteY4" fmla="*/ 0 h 734937"/>
              <a:gd name="connsiteX0" fmla="*/ 0 w 2022176"/>
              <a:gd name="connsiteY0" fmla="*/ 162733 h 897670"/>
              <a:gd name="connsiteX1" fmla="*/ 2022176 w 2022176"/>
              <a:gd name="connsiteY1" fmla="*/ 0 h 897670"/>
              <a:gd name="connsiteX2" fmla="*/ 1998929 w 2022176"/>
              <a:gd name="connsiteY2" fmla="*/ 897670 h 897670"/>
              <a:gd name="connsiteX3" fmla="*/ 0 w 2022176"/>
              <a:gd name="connsiteY3" fmla="*/ 897670 h 897670"/>
              <a:gd name="connsiteX4" fmla="*/ 0 w 2022176"/>
              <a:gd name="connsiteY4" fmla="*/ 162733 h 897670"/>
              <a:gd name="connsiteX0" fmla="*/ 0 w 2022176"/>
              <a:gd name="connsiteY0" fmla="*/ 162733 h 928667"/>
              <a:gd name="connsiteX1" fmla="*/ 2022176 w 2022176"/>
              <a:gd name="connsiteY1" fmla="*/ 0 h 928667"/>
              <a:gd name="connsiteX2" fmla="*/ 1921437 w 2022176"/>
              <a:gd name="connsiteY2" fmla="*/ 928667 h 928667"/>
              <a:gd name="connsiteX3" fmla="*/ 0 w 2022176"/>
              <a:gd name="connsiteY3" fmla="*/ 897670 h 928667"/>
              <a:gd name="connsiteX4" fmla="*/ 0 w 2022176"/>
              <a:gd name="connsiteY4" fmla="*/ 162733 h 928667"/>
              <a:gd name="connsiteX0" fmla="*/ 0 w 2029925"/>
              <a:gd name="connsiteY0" fmla="*/ 23249 h 928667"/>
              <a:gd name="connsiteX1" fmla="*/ 2029925 w 2029925"/>
              <a:gd name="connsiteY1" fmla="*/ 0 h 928667"/>
              <a:gd name="connsiteX2" fmla="*/ 1929186 w 2029925"/>
              <a:gd name="connsiteY2" fmla="*/ 928667 h 928667"/>
              <a:gd name="connsiteX3" fmla="*/ 7749 w 2029925"/>
              <a:gd name="connsiteY3" fmla="*/ 897670 h 928667"/>
              <a:gd name="connsiteX4" fmla="*/ 0 w 2029925"/>
              <a:gd name="connsiteY4" fmla="*/ 23249 h 928667"/>
              <a:gd name="connsiteX0" fmla="*/ 0 w 2029925"/>
              <a:gd name="connsiteY0" fmla="*/ 23249 h 928667"/>
              <a:gd name="connsiteX1" fmla="*/ 2029925 w 2029925"/>
              <a:gd name="connsiteY1" fmla="*/ 0 h 928667"/>
              <a:gd name="connsiteX2" fmla="*/ 1929186 w 2029925"/>
              <a:gd name="connsiteY2" fmla="*/ 928667 h 928667"/>
              <a:gd name="connsiteX3" fmla="*/ 100738 w 2029925"/>
              <a:gd name="connsiteY3" fmla="*/ 897670 h 928667"/>
              <a:gd name="connsiteX4" fmla="*/ 0 w 2029925"/>
              <a:gd name="connsiteY4" fmla="*/ 23249 h 928667"/>
              <a:gd name="connsiteX0" fmla="*/ 0 w 2029925"/>
              <a:gd name="connsiteY0" fmla="*/ 23249 h 928667"/>
              <a:gd name="connsiteX1" fmla="*/ 2029925 w 2029925"/>
              <a:gd name="connsiteY1" fmla="*/ 0 h 928667"/>
              <a:gd name="connsiteX2" fmla="*/ 1929186 w 2029925"/>
              <a:gd name="connsiteY2" fmla="*/ 928667 h 928667"/>
              <a:gd name="connsiteX3" fmla="*/ 69742 w 2029925"/>
              <a:gd name="connsiteY3" fmla="*/ 905419 h 928667"/>
              <a:gd name="connsiteX4" fmla="*/ 0 w 2029925"/>
              <a:gd name="connsiteY4" fmla="*/ 23249 h 928667"/>
              <a:gd name="connsiteX0" fmla="*/ 0 w 2029925"/>
              <a:gd name="connsiteY0" fmla="*/ 23249 h 928667"/>
              <a:gd name="connsiteX1" fmla="*/ 2029925 w 2029925"/>
              <a:gd name="connsiteY1" fmla="*/ 0 h 928667"/>
              <a:gd name="connsiteX2" fmla="*/ 1952434 w 2029925"/>
              <a:gd name="connsiteY2" fmla="*/ 928667 h 928667"/>
              <a:gd name="connsiteX3" fmla="*/ 69742 w 2029925"/>
              <a:gd name="connsiteY3" fmla="*/ 905419 h 928667"/>
              <a:gd name="connsiteX4" fmla="*/ 0 w 2029925"/>
              <a:gd name="connsiteY4" fmla="*/ 23249 h 928667"/>
              <a:gd name="connsiteX0" fmla="*/ 0 w 2029925"/>
              <a:gd name="connsiteY0" fmla="*/ 0 h 905418"/>
              <a:gd name="connsiteX1" fmla="*/ 2029925 w 2029925"/>
              <a:gd name="connsiteY1" fmla="*/ 7747 h 905418"/>
              <a:gd name="connsiteX2" fmla="*/ 1952434 w 2029925"/>
              <a:gd name="connsiteY2" fmla="*/ 905418 h 905418"/>
              <a:gd name="connsiteX3" fmla="*/ 69742 w 2029925"/>
              <a:gd name="connsiteY3" fmla="*/ 882170 h 905418"/>
              <a:gd name="connsiteX4" fmla="*/ 0 w 2029925"/>
              <a:gd name="connsiteY4" fmla="*/ 0 h 90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9925" h="905418">
                <a:moveTo>
                  <a:pt x="0" y="0"/>
                </a:moveTo>
                <a:lnTo>
                  <a:pt x="2029925" y="7747"/>
                </a:lnTo>
                <a:lnTo>
                  <a:pt x="1952434" y="905418"/>
                </a:lnTo>
                <a:lnTo>
                  <a:pt x="69742" y="88217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1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다리꼴 80"/>
          <p:cNvSpPr/>
          <p:nvPr/>
        </p:nvSpPr>
        <p:spPr>
          <a:xfrm flipV="1">
            <a:off x="-35514" y="330904"/>
            <a:ext cx="9179513" cy="582380"/>
          </a:xfrm>
          <a:prstGeom prst="trapezoid">
            <a:avLst>
              <a:gd name="adj" fmla="val 0"/>
            </a:avLst>
          </a:prstGeom>
          <a:solidFill>
            <a:srgbClr val="A99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555776" y="394181"/>
            <a:ext cx="40324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 </a:t>
            </a:r>
            <a:r>
              <a:rPr lang="ko-KR" altLang="en-US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역할 분담 </a:t>
            </a:r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</a:t>
            </a:r>
            <a:endParaRPr lang="ko-KR" altLang="en-US" sz="25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696516" y="-883"/>
            <a:ext cx="419100" cy="631825"/>
            <a:chOff x="1974851" y="276226"/>
            <a:chExt cx="419100" cy="631825"/>
          </a:xfrm>
        </p:grpSpPr>
        <p:sp>
          <p:nvSpPr>
            <p:cNvPr id="116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791953" y="-21521"/>
            <a:ext cx="419100" cy="631825"/>
            <a:chOff x="1974851" y="276226"/>
            <a:chExt cx="419100" cy="631825"/>
          </a:xfrm>
        </p:grpSpPr>
        <p:sp>
          <p:nvSpPr>
            <p:cNvPr id="122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6876256" y="-6573"/>
            <a:ext cx="419100" cy="631825"/>
            <a:chOff x="1974851" y="276226"/>
            <a:chExt cx="419100" cy="631825"/>
          </a:xfrm>
        </p:grpSpPr>
        <p:sp>
          <p:nvSpPr>
            <p:cNvPr id="128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7979630" y="-4853"/>
            <a:ext cx="419100" cy="631825"/>
            <a:chOff x="1974851" y="276226"/>
            <a:chExt cx="419100" cy="631825"/>
          </a:xfrm>
        </p:grpSpPr>
        <p:sp>
          <p:nvSpPr>
            <p:cNvPr id="134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9" name="모서리가 접힌 도형 1">
            <a:extLst>
              <a:ext uri="{FF2B5EF4-FFF2-40B4-BE49-F238E27FC236}">
                <a16:creationId xmlns:a16="http://schemas.microsoft.com/office/drawing/2014/main" id="{9935F470-E3B6-40C5-88AB-66FC3F3E9FBB}"/>
              </a:ext>
            </a:extLst>
          </p:cNvPr>
          <p:cNvSpPr/>
          <p:nvPr/>
        </p:nvSpPr>
        <p:spPr>
          <a:xfrm>
            <a:off x="467543" y="1345332"/>
            <a:ext cx="3816423" cy="4182780"/>
          </a:xfrm>
          <a:prstGeom prst="foldedCorner">
            <a:avLst>
              <a:gd name="adj" fmla="val 9972"/>
            </a:avLst>
          </a:prstGeom>
          <a:solidFill>
            <a:schemeClr val="bg1">
              <a:lumMod val="95000"/>
              <a:alpha val="7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모서리가 접힌 도형 1">
            <a:extLst>
              <a:ext uri="{FF2B5EF4-FFF2-40B4-BE49-F238E27FC236}">
                <a16:creationId xmlns:a16="http://schemas.microsoft.com/office/drawing/2014/main" id="{26D3C515-021C-423C-B5C4-2FB4253C150C}"/>
              </a:ext>
            </a:extLst>
          </p:cNvPr>
          <p:cNvSpPr/>
          <p:nvPr/>
        </p:nvSpPr>
        <p:spPr>
          <a:xfrm>
            <a:off x="4860035" y="1345332"/>
            <a:ext cx="3816423" cy="4182780"/>
          </a:xfrm>
          <a:prstGeom prst="foldedCorner">
            <a:avLst>
              <a:gd name="adj" fmla="val 9972"/>
            </a:avLst>
          </a:prstGeom>
          <a:solidFill>
            <a:schemeClr val="bg1">
              <a:lumMod val="95000"/>
              <a:alpha val="7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F7C8A3-A900-4249-8B0C-316C941C39EC}"/>
              </a:ext>
            </a:extLst>
          </p:cNvPr>
          <p:cNvSpPr txBox="1"/>
          <p:nvPr/>
        </p:nvSpPr>
        <p:spPr>
          <a:xfrm>
            <a:off x="1884534" y="1295686"/>
            <a:ext cx="982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u="sng" dirty="0" err="1">
                <a:latin typeface="210 시골밥상 B" panose="02020603020101020101" pitchFamily="18" charset="-127"/>
                <a:ea typeface="210 시골밥상 B" panose="02020603020101020101" pitchFamily="18" charset="-127"/>
              </a:rPr>
              <a:t>정인혜</a:t>
            </a:r>
            <a:endParaRPr lang="ko-KR" altLang="en-US" sz="3200" u="sng" dirty="0">
              <a:latin typeface="210 시골밥상 B" panose="02020603020101020101" pitchFamily="18" charset="-127"/>
              <a:ea typeface="210 시골밥상 B" panose="02020603020101020101" pitchFamily="18" charset="-127"/>
            </a:endParaRPr>
          </a:p>
        </p:txBody>
      </p:sp>
      <p:sp>
        <p:nvSpPr>
          <p:cNvPr id="33" name="모서리가 접힌 도형 1">
            <a:extLst>
              <a:ext uri="{FF2B5EF4-FFF2-40B4-BE49-F238E27FC236}">
                <a16:creationId xmlns:a16="http://schemas.microsoft.com/office/drawing/2014/main" id="{1D0DC275-3345-48B1-80AB-3AEEFF4F9350}"/>
              </a:ext>
            </a:extLst>
          </p:cNvPr>
          <p:cNvSpPr/>
          <p:nvPr/>
        </p:nvSpPr>
        <p:spPr>
          <a:xfrm>
            <a:off x="3593432" y="1071540"/>
            <a:ext cx="2065146" cy="954394"/>
          </a:xfrm>
          <a:prstGeom prst="foldedCorner">
            <a:avLst>
              <a:gd name="adj" fmla="val 9972"/>
            </a:avLst>
          </a:prstGeom>
          <a:solidFill>
            <a:schemeClr val="bg1">
              <a:lumMod val="95000"/>
              <a:alpha val="72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DB </a:t>
            </a:r>
            <a:r>
              <a:rPr lang="ko-KR" altLang="en-US" sz="2000" dirty="0">
                <a:solidFill>
                  <a:schemeClr val="tx1"/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모델링</a:t>
            </a:r>
            <a:endParaRPr lang="en-US" altLang="ko-KR" sz="2000" dirty="0">
              <a:solidFill>
                <a:schemeClr val="tx1"/>
              </a:solidFill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모듈화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0A076-87BB-47A2-A692-5F7414165622}"/>
              </a:ext>
            </a:extLst>
          </p:cNvPr>
          <p:cNvSpPr txBox="1"/>
          <p:nvPr/>
        </p:nvSpPr>
        <p:spPr>
          <a:xfrm>
            <a:off x="1008736" y="2703755"/>
            <a:ext cx="27340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사용자 영수증 화면</a:t>
            </a:r>
            <a:endParaRPr lang="en-US" altLang="ko-KR" sz="1400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매장용</a:t>
            </a:r>
            <a:endParaRPr lang="en-US" altLang="ko-KR" sz="1400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</a:t>
            </a:r>
            <a:r>
              <a:rPr lang="ko-KR" altLang="en-US" sz="1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관리자</a:t>
            </a:r>
            <a:r>
              <a:rPr lang="en-US" altLang="ko-KR" sz="1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) </a:t>
            </a:r>
            <a:r>
              <a:rPr lang="ko-KR" altLang="en-US" sz="1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메뉴관리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4F913-2FEE-456B-BDD4-208A4160EC96}"/>
              </a:ext>
            </a:extLst>
          </p:cNvPr>
          <p:cNvSpPr txBox="1"/>
          <p:nvPr/>
        </p:nvSpPr>
        <p:spPr>
          <a:xfrm>
            <a:off x="710803" y="2290396"/>
            <a:ext cx="174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화면 구현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EC6D53-1ECF-4342-A12E-D34911FF1612}"/>
              </a:ext>
            </a:extLst>
          </p:cNvPr>
          <p:cNvSpPr txBox="1"/>
          <p:nvPr/>
        </p:nvSpPr>
        <p:spPr>
          <a:xfrm>
            <a:off x="6385035" y="1289979"/>
            <a:ext cx="982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u="sng" dirty="0" err="1">
                <a:latin typeface="210 시골밥상 B" panose="02020603020101020101" pitchFamily="18" charset="-127"/>
                <a:ea typeface="210 시골밥상 B" panose="02020603020101020101" pitchFamily="18" charset="-127"/>
              </a:rPr>
              <a:t>형성재</a:t>
            </a:r>
            <a:endParaRPr lang="ko-KR" altLang="en-US" sz="3200" u="sng" dirty="0">
              <a:latin typeface="210 시골밥상 B" panose="02020603020101020101" pitchFamily="18" charset="-127"/>
              <a:ea typeface="210 시골밥상 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95AB33-5FFE-4D70-B0F1-C0DD3A482CCF}"/>
              </a:ext>
            </a:extLst>
          </p:cNvPr>
          <p:cNvSpPr txBox="1"/>
          <p:nvPr/>
        </p:nvSpPr>
        <p:spPr>
          <a:xfrm>
            <a:off x="5144593" y="2282352"/>
            <a:ext cx="174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화면 구현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7E1C89-BB03-4061-BDE3-B4E2E022781A}"/>
              </a:ext>
            </a:extLst>
          </p:cNvPr>
          <p:cNvSpPr txBox="1"/>
          <p:nvPr/>
        </p:nvSpPr>
        <p:spPr>
          <a:xfrm>
            <a:off x="710803" y="3649113"/>
            <a:ext cx="227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DB</a:t>
            </a:r>
            <a:r>
              <a:rPr lang="ko-KR" altLang="en-US" b="1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연동 및 서버구현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E652EE-29FE-4121-BE1A-30B29B2874B6}"/>
              </a:ext>
            </a:extLst>
          </p:cNvPr>
          <p:cNvSpPr txBox="1"/>
          <p:nvPr/>
        </p:nvSpPr>
        <p:spPr>
          <a:xfrm>
            <a:off x="5122293" y="3693140"/>
            <a:ext cx="230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DB</a:t>
            </a:r>
            <a:r>
              <a:rPr lang="ko-KR" altLang="en-US" b="1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연동 및 서버구현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FD8FFD-C0E6-4527-A88F-2275D28FB592}"/>
              </a:ext>
            </a:extLst>
          </p:cNvPr>
          <p:cNvSpPr txBox="1"/>
          <p:nvPr/>
        </p:nvSpPr>
        <p:spPr>
          <a:xfrm>
            <a:off x="5401227" y="2707199"/>
            <a:ext cx="27340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사용자화면 </a:t>
            </a:r>
            <a:endParaRPr lang="en-US" altLang="ko-KR" sz="1400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사용자 메뉴선택시 상세 화면</a:t>
            </a:r>
            <a:endParaRPr lang="en-US" altLang="ko-KR" sz="1400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</a:t>
            </a:r>
            <a:r>
              <a:rPr lang="ko-KR" altLang="en-US" sz="1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관리자</a:t>
            </a:r>
            <a:r>
              <a:rPr lang="en-US" altLang="ko-KR" sz="1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) </a:t>
            </a:r>
            <a:r>
              <a:rPr lang="ko-KR" altLang="en-US" sz="1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매출현황 화면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48A9D7-4BB0-4409-9716-5E430F3C5C40}"/>
              </a:ext>
            </a:extLst>
          </p:cNvPr>
          <p:cNvSpPr txBox="1"/>
          <p:nvPr/>
        </p:nvSpPr>
        <p:spPr>
          <a:xfrm>
            <a:off x="1008735" y="4062472"/>
            <a:ext cx="2734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매장용</a:t>
            </a:r>
            <a:endParaRPr lang="en-US" altLang="ko-KR" sz="1400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</a:t>
            </a:r>
            <a:r>
              <a:rPr lang="ko-KR" altLang="en-US" sz="1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관리자</a:t>
            </a:r>
            <a:r>
              <a:rPr lang="en-US" altLang="ko-KR" sz="1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) </a:t>
            </a:r>
            <a:r>
              <a:rPr lang="ko-KR" altLang="en-US" sz="1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메뉴관리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082D46-244B-4C12-9AE1-E083FE5A7A71}"/>
              </a:ext>
            </a:extLst>
          </p:cNvPr>
          <p:cNvSpPr txBox="1"/>
          <p:nvPr/>
        </p:nvSpPr>
        <p:spPr>
          <a:xfrm>
            <a:off x="5418129" y="4062472"/>
            <a:ext cx="2734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사용자화면 </a:t>
            </a:r>
            <a:endParaRPr lang="en-US" altLang="ko-KR" sz="1400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</a:t>
            </a:r>
            <a:r>
              <a:rPr lang="ko-KR" altLang="en-US" sz="1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관리자</a:t>
            </a:r>
            <a:r>
              <a:rPr lang="en-US" altLang="ko-KR" sz="1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) </a:t>
            </a:r>
            <a:r>
              <a:rPr lang="ko-KR" altLang="en-US" sz="1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매출현황</a:t>
            </a:r>
          </a:p>
        </p:txBody>
      </p:sp>
    </p:spTree>
    <p:extLst>
      <p:ext uri="{BB962C8B-B14F-4D97-AF65-F5344CB8AC3E}">
        <p14:creationId xmlns:p14="http://schemas.microsoft.com/office/powerpoint/2010/main" val="170342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다리꼴 80"/>
          <p:cNvSpPr/>
          <p:nvPr/>
        </p:nvSpPr>
        <p:spPr>
          <a:xfrm flipV="1">
            <a:off x="-35514" y="330904"/>
            <a:ext cx="9179513" cy="582380"/>
          </a:xfrm>
          <a:prstGeom prst="trapezoid">
            <a:avLst>
              <a:gd name="adj" fmla="val 0"/>
            </a:avLst>
          </a:prstGeom>
          <a:solidFill>
            <a:srgbClr val="A99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555776" y="394181"/>
            <a:ext cx="40324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 </a:t>
            </a:r>
            <a:r>
              <a:rPr lang="ko-KR" altLang="en-US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개발 환경 </a:t>
            </a:r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</a:t>
            </a:r>
            <a:endParaRPr lang="ko-KR" altLang="en-US" sz="25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696516" y="-883"/>
            <a:ext cx="419100" cy="631825"/>
            <a:chOff x="1974851" y="276226"/>
            <a:chExt cx="419100" cy="631825"/>
          </a:xfrm>
        </p:grpSpPr>
        <p:sp>
          <p:nvSpPr>
            <p:cNvPr id="116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791953" y="-21521"/>
            <a:ext cx="419100" cy="631825"/>
            <a:chOff x="1974851" y="276226"/>
            <a:chExt cx="419100" cy="631825"/>
          </a:xfrm>
        </p:grpSpPr>
        <p:sp>
          <p:nvSpPr>
            <p:cNvPr id="122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6876256" y="-6573"/>
            <a:ext cx="419100" cy="631825"/>
            <a:chOff x="1974851" y="276226"/>
            <a:chExt cx="419100" cy="631825"/>
          </a:xfrm>
        </p:grpSpPr>
        <p:sp>
          <p:nvSpPr>
            <p:cNvPr id="128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7979630" y="-4853"/>
            <a:ext cx="419100" cy="631825"/>
            <a:chOff x="1974851" y="276226"/>
            <a:chExt cx="419100" cy="631825"/>
          </a:xfrm>
        </p:grpSpPr>
        <p:sp>
          <p:nvSpPr>
            <p:cNvPr id="134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028" name="Picture 4" descr="Mariadbì ëí ì´ë¯¸ì§ ê²ìê²°ê³¼">
            <a:extLst>
              <a:ext uri="{FF2B5EF4-FFF2-40B4-BE49-F238E27FC236}">
                <a16:creationId xmlns:a16="http://schemas.microsoft.com/office/drawing/2014/main" id="{6C9814BA-28C7-4DB6-9190-1FF8F8B3F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0852" y="2353444"/>
            <a:ext cx="2663309" cy="139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951A3C2-9E66-46B5-861C-C0B6B5FC9F31}"/>
              </a:ext>
            </a:extLst>
          </p:cNvPr>
          <p:cNvCxnSpPr>
            <a:cxnSpLocks/>
          </p:cNvCxnSpPr>
          <p:nvPr/>
        </p:nvCxnSpPr>
        <p:spPr>
          <a:xfrm>
            <a:off x="1619672" y="3145531"/>
            <a:ext cx="1034521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FBC606C-755B-4AA2-A0DA-9B6A213956FB}"/>
              </a:ext>
            </a:extLst>
          </p:cNvPr>
          <p:cNvCxnSpPr>
            <a:cxnSpLocks/>
          </p:cNvCxnSpPr>
          <p:nvPr/>
        </p:nvCxnSpPr>
        <p:spPr>
          <a:xfrm>
            <a:off x="4899874" y="3145532"/>
            <a:ext cx="1034521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B076D46-DD20-470B-A800-B7D8B8DDB2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" t="2375" r="1680" b="2656"/>
          <a:stretch/>
        </p:blipFill>
        <p:spPr>
          <a:xfrm>
            <a:off x="6372200" y="2070651"/>
            <a:ext cx="2262414" cy="2376249"/>
          </a:xfrm>
          <a:prstGeom prst="rect">
            <a:avLst/>
          </a:prstGeom>
          <a:ln w="57150">
            <a:solidFill>
              <a:srgbClr val="800080"/>
            </a:solidFill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2256607-88DA-4A25-8E81-390867561AB2}"/>
              </a:ext>
            </a:extLst>
          </p:cNvPr>
          <p:cNvGrpSpPr/>
          <p:nvPr/>
        </p:nvGrpSpPr>
        <p:grpSpPr>
          <a:xfrm>
            <a:off x="2906029" y="1516378"/>
            <a:ext cx="1747069" cy="2930522"/>
            <a:chOff x="2298799" y="1489348"/>
            <a:chExt cx="1747069" cy="2930522"/>
          </a:xfrm>
        </p:grpSpPr>
        <p:pic>
          <p:nvPicPr>
            <p:cNvPr id="1030" name="Picture 6" descr="ê´ë ¨ ì´ë¯¸ì§">
              <a:extLst>
                <a:ext uri="{FF2B5EF4-FFF2-40B4-BE49-F238E27FC236}">
                  <a16:creationId xmlns:a16="http://schemas.microsoft.com/office/drawing/2014/main" id="{F221890A-F3DB-43A8-A541-D3A0C1CFDE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3700" y="1489348"/>
              <a:ext cx="1512168" cy="151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365E76D-EB02-4AE4-B009-287CAF7E6204}"/>
                </a:ext>
              </a:extLst>
            </p:cNvPr>
            <p:cNvSpPr/>
            <p:nvPr/>
          </p:nvSpPr>
          <p:spPr>
            <a:xfrm>
              <a:off x="2736604" y="2835694"/>
              <a:ext cx="1152128" cy="15841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API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CAB3CAB-5487-4D44-A7C0-7EF78B3ED3F4}"/>
                </a:ext>
              </a:extLst>
            </p:cNvPr>
            <p:cNvSpPr/>
            <p:nvPr/>
          </p:nvSpPr>
          <p:spPr>
            <a:xfrm>
              <a:off x="2876031" y="3001516"/>
              <a:ext cx="864096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47F8944-614D-4CE1-9E02-9FEA3720989E}"/>
                </a:ext>
              </a:extLst>
            </p:cNvPr>
            <p:cNvSpPr/>
            <p:nvPr/>
          </p:nvSpPr>
          <p:spPr>
            <a:xfrm>
              <a:off x="2876031" y="3213057"/>
              <a:ext cx="864096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BC377BCD-82C4-488E-A7EC-27FE5D2F8B4D}"/>
                </a:ext>
              </a:extLst>
            </p:cNvPr>
            <p:cNvSpPr/>
            <p:nvPr/>
          </p:nvSpPr>
          <p:spPr>
            <a:xfrm>
              <a:off x="2876031" y="3419047"/>
              <a:ext cx="864096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B3D3AB3-B2DA-46A6-BC2E-57546AB08084}"/>
                </a:ext>
              </a:extLst>
            </p:cNvPr>
            <p:cNvSpPr/>
            <p:nvPr/>
          </p:nvSpPr>
          <p:spPr>
            <a:xfrm>
              <a:off x="2298799" y="3167338"/>
              <a:ext cx="1152128" cy="654379"/>
            </a:xfrm>
            <a:prstGeom prst="rect">
              <a:avLst/>
            </a:prstGeom>
            <a:solidFill>
              <a:srgbClr val="60773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Linux</a:t>
              </a:r>
              <a:endParaRPr lang="ko-KR" altLang="en-US" dirty="0"/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3B359A-5672-43C4-8695-868EFD6725CB}"/>
              </a:ext>
            </a:extLst>
          </p:cNvPr>
          <p:cNvSpPr/>
          <p:nvPr/>
        </p:nvSpPr>
        <p:spPr>
          <a:xfrm>
            <a:off x="141380" y="3831733"/>
            <a:ext cx="1110271" cy="401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MariaDB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236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다리꼴 80"/>
          <p:cNvSpPr/>
          <p:nvPr/>
        </p:nvSpPr>
        <p:spPr>
          <a:xfrm flipV="1">
            <a:off x="-35514" y="330904"/>
            <a:ext cx="9179513" cy="582380"/>
          </a:xfrm>
          <a:prstGeom prst="trapezoid">
            <a:avLst>
              <a:gd name="adj" fmla="val 0"/>
            </a:avLst>
          </a:prstGeom>
          <a:solidFill>
            <a:srgbClr val="A99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555776" y="394181"/>
            <a:ext cx="40324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 </a:t>
            </a:r>
            <a:r>
              <a:rPr lang="ko-KR" altLang="en-US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개발 환경 </a:t>
            </a:r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</a:t>
            </a:r>
            <a:endParaRPr lang="ko-KR" altLang="en-US" sz="25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696516" y="-883"/>
            <a:ext cx="419100" cy="631825"/>
            <a:chOff x="1974851" y="276226"/>
            <a:chExt cx="419100" cy="631825"/>
          </a:xfrm>
        </p:grpSpPr>
        <p:sp>
          <p:nvSpPr>
            <p:cNvPr id="116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791953" y="-21521"/>
            <a:ext cx="419100" cy="631825"/>
            <a:chOff x="1974851" y="276226"/>
            <a:chExt cx="419100" cy="631825"/>
          </a:xfrm>
        </p:grpSpPr>
        <p:sp>
          <p:nvSpPr>
            <p:cNvPr id="122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6876256" y="-6573"/>
            <a:ext cx="419100" cy="631825"/>
            <a:chOff x="1974851" y="276226"/>
            <a:chExt cx="419100" cy="631825"/>
          </a:xfrm>
        </p:grpSpPr>
        <p:sp>
          <p:nvSpPr>
            <p:cNvPr id="128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7979630" y="-4853"/>
            <a:ext cx="419100" cy="631825"/>
            <a:chOff x="1974851" y="276226"/>
            <a:chExt cx="419100" cy="631825"/>
          </a:xfrm>
        </p:grpSpPr>
        <p:sp>
          <p:nvSpPr>
            <p:cNvPr id="134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BEA5454-CB42-4D03-AF0A-3E262069D9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130" y="2610795"/>
            <a:ext cx="1129308" cy="11293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B158790-F5A2-4025-BCED-79D53E8C6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93" y="2956911"/>
            <a:ext cx="2155802" cy="595722"/>
          </a:xfrm>
          <a:prstGeom prst="rect">
            <a:avLst/>
          </a:prstGeom>
        </p:spPr>
      </p:pic>
      <p:pic>
        <p:nvPicPr>
          <p:cNvPr id="4098" name="Picture 2" descr="ê´ë ¨ ì´ë¯¸ì§">
            <a:extLst>
              <a:ext uri="{FF2B5EF4-FFF2-40B4-BE49-F238E27FC236}">
                <a16:creationId xmlns:a16="http://schemas.microsoft.com/office/drawing/2014/main" id="{DC9C891B-CFD4-4F6B-89DB-CB5EEDF75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858" y="2610795"/>
            <a:ext cx="1287954" cy="128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4B8AA9E-6D4A-431E-92AC-4BAA20A87A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124" y="2610795"/>
            <a:ext cx="1201316" cy="12013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0DED31-7989-47FB-9357-BA877E2F10B8}"/>
              </a:ext>
            </a:extLst>
          </p:cNvPr>
          <p:cNvSpPr txBox="1"/>
          <p:nvPr/>
        </p:nvSpPr>
        <p:spPr>
          <a:xfrm>
            <a:off x="3735029" y="1545930"/>
            <a:ext cx="1673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개발 툴</a:t>
            </a:r>
          </a:p>
        </p:txBody>
      </p:sp>
    </p:spTree>
    <p:extLst>
      <p:ext uri="{BB962C8B-B14F-4D97-AF65-F5344CB8AC3E}">
        <p14:creationId xmlns:p14="http://schemas.microsoft.com/office/powerpoint/2010/main" val="1915552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다리꼴 80"/>
          <p:cNvSpPr/>
          <p:nvPr/>
        </p:nvSpPr>
        <p:spPr>
          <a:xfrm flipV="1">
            <a:off x="-35514" y="330904"/>
            <a:ext cx="9179513" cy="582380"/>
          </a:xfrm>
          <a:prstGeom prst="trapezoid">
            <a:avLst>
              <a:gd name="adj" fmla="val 0"/>
            </a:avLst>
          </a:prstGeom>
          <a:solidFill>
            <a:srgbClr val="A99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555776" y="394181"/>
            <a:ext cx="40324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 </a:t>
            </a:r>
            <a:r>
              <a:rPr lang="ko-KR" altLang="en-US" sz="2500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프로시져</a:t>
            </a:r>
            <a:r>
              <a:rPr lang="ko-KR" altLang="en-US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</a:t>
            </a:r>
            <a:endParaRPr lang="ko-KR" altLang="en-US" sz="25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696516" y="-883"/>
            <a:ext cx="419100" cy="631825"/>
            <a:chOff x="1974851" y="276226"/>
            <a:chExt cx="419100" cy="631825"/>
          </a:xfrm>
        </p:grpSpPr>
        <p:sp>
          <p:nvSpPr>
            <p:cNvPr id="116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791953" y="-21521"/>
            <a:ext cx="419100" cy="631825"/>
            <a:chOff x="1974851" y="276226"/>
            <a:chExt cx="419100" cy="631825"/>
          </a:xfrm>
        </p:grpSpPr>
        <p:sp>
          <p:nvSpPr>
            <p:cNvPr id="122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6876256" y="-6573"/>
            <a:ext cx="419100" cy="631825"/>
            <a:chOff x="1974851" y="276226"/>
            <a:chExt cx="419100" cy="631825"/>
          </a:xfrm>
        </p:grpSpPr>
        <p:sp>
          <p:nvSpPr>
            <p:cNvPr id="128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7979630" y="-4853"/>
            <a:ext cx="419100" cy="631825"/>
            <a:chOff x="1974851" y="276226"/>
            <a:chExt cx="419100" cy="631825"/>
          </a:xfrm>
        </p:grpSpPr>
        <p:sp>
          <p:nvSpPr>
            <p:cNvPr id="134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CE16AAD-9284-4314-B75D-CC62DC723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985292"/>
            <a:ext cx="8391525" cy="1600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E219D9-3E8C-465F-A178-C8C6ACEE7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88" y="2641476"/>
            <a:ext cx="6896100" cy="381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7ABDF9-3B9E-4319-A973-B8B83AEFE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34" y="3073524"/>
            <a:ext cx="6496050" cy="1590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1EAEB6-3D78-4F75-BD35-1E74850D0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4729708"/>
            <a:ext cx="62579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36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다리꼴 80"/>
          <p:cNvSpPr/>
          <p:nvPr/>
        </p:nvSpPr>
        <p:spPr>
          <a:xfrm flipV="1">
            <a:off x="-35514" y="330904"/>
            <a:ext cx="9179513" cy="582380"/>
          </a:xfrm>
          <a:prstGeom prst="trapezoid">
            <a:avLst>
              <a:gd name="adj" fmla="val 0"/>
            </a:avLst>
          </a:prstGeom>
          <a:solidFill>
            <a:srgbClr val="A99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555776" y="394181"/>
            <a:ext cx="40324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 </a:t>
            </a:r>
            <a:r>
              <a:rPr lang="ko-KR" altLang="en-US" sz="2500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프로시져</a:t>
            </a:r>
            <a:r>
              <a:rPr lang="ko-KR" altLang="en-US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</a:t>
            </a:r>
            <a:endParaRPr lang="ko-KR" altLang="en-US" sz="25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696516" y="-883"/>
            <a:ext cx="419100" cy="631825"/>
            <a:chOff x="1974851" y="276226"/>
            <a:chExt cx="419100" cy="631825"/>
          </a:xfrm>
        </p:grpSpPr>
        <p:sp>
          <p:nvSpPr>
            <p:cNvPr id="116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791953" y="-21521"/>
            <a:ext cx="419100" cy="631825"/>
            <a:chOff x="1974851" y="276226"/>
            <a:chExt cx="419100" cy="631825"/>
          </a:xfrm>
        </p:grpSpPr>
        <p:sp>
          <p:nvSpPr>
            <p:cNvPr id="122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6876256" y="-6573"/>
            <a:ext cx="419100" cy="631825"/>
            <a:chOff x="1974851" y="276226"/>
            <a:chExt cx="419100" cy="631825"/>
          </a:xfrm>
        </p:grpSpPr>
        <p:sp>
          <p:nvSpPr>
            <p:cNvPr id="128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7979630" y="-4853"/>
            <a:ext cx="419100" cy="631825"/>
            <a:chOff x="1974851" y="276226"/>
            <a:chExt cx="419100" cy="631825"/>
          </a:xfrm>
        </p:grpSpPr>
        <p:sp>
          <p:nvSpPr>
            <p:cNvPr id="134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D905C1C-D785-4C13-A43A-F36441098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16" y="940322"/>
            <a:ext cx="5819700" cy="9336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F5D709-3774-4E98-8C23-526F90731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16" y="1849388"/>
            <a:ext cx="6611788" cy="27087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B141F4-5E6E-4D42-BB0C-4DC019818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10" y="4801716"/>
            <a:ext cx="6164246" cy="8719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823ED8-9C0A-4C23-B98C-200EED227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13" y="4513684"/>
            <a:ext cx="6378967" cy="3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8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다리꼴 80"/>
          <p:cNvSpPr/>
          <p:nvPr/>
        </p:nvSpPr>
        <p:spPr>
          <a:xfrm flipV="1">
            <a:off x="-35514" y="330904"/>
            <a:ext cx="9179513" cy="582380"/>
          </a:xfrm>
          <a:prstGeom prst="trapezoid">
            <a:avLst>
              <a:gd name="adj" fmla="val 0"/>
            </a:avLst>
          </a:prstGeom>
          <a:solidFill>
            <a:srgbClr val="A99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555776" y="394181"/>
            <a:ext cx="40324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 </a:t>
            </a:r>
            <a:r>
              <a:rPr lang="ko-KR" altLang="en-US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최종 결과물 </a:t>
            </a:r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</a:t>
            </a:r>
            <a:endParaRPr lang="ko-KR" altLang="en-US" sz="25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696516" y="-883"/>
            <a:ext cx="419100" cy="631825"/>
            <a:chOff x="1974851" y="276226"/>
            <a:chExt cx="419100" cy="631825"/>
          </a:xfrm>
        </p:grpSpPr>
        <p:sp>
          <p:nvSpPr>
            <p:cNvPr id="116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791953" y="-21521"/>
            <a:ext cx="419100" cy="631825"/>
            <a:chOff x="1974851" y="276226"/>
            <a:chExt cx="419100" cy="631825"/>
          </a:xfrm>
        </p:grpSpPr>
        <p:sp>
          <p:nvSpPr>
            <p:cNvPr id="122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6876256" y="-6573"/>
            <a:ext cx="419100" cy="631825"/>
            <a:chOff x="1974851" y="276226"/>
            <a:chExt cx="419100" cy="631825"/>
          </a:xfrm>
        </p:grpSpPr>
        <p:sp>
          <p:nvSpPr>
            <p:cNvPr id="128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7979630" y="-4853"/>
            <a:ext cx="419100" cy="631825"/>
            <a:chOff x="1974851" y="276226"/>
            <a:chExt cx="419100" cy="631825"/>
          </a:xfrm>
        </p:grpSpPr>
        <p:sp>
          <p:nvSpPr>
            <p:cNvPr id="134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03EA32-8BBD-4EA9-9BEE-CCF1965F9A3C}"/>
              </a:ext>
            </a:extLst>
          </p:cNvPr>
          <p:cNvSpPr/>
          <p:nvPr/>
        </p:nvSpPr>
        <p:spPr>
          <a:xfrm>
            <a:off x="3787169" y="2510234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시연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5246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1" name="그룹 1070"/>
          <p:cNvGrpSpPr/>
          <p:nvPr/>
        </p:nvGrpSpPr>
        <p:grpSpPr>
          <a:xfrm>
            <a:off x="2547558" y="985292"/>
            <a:ext cx="4032448" cy="3600040"/>
            <a:chOff x="2547558" y="1129308"/>
            <a:chExt cx="4032448" cy="3600040"/>
          </a:xfrm>
        </p:grpSpPr>
        <p:grpSp>
          <p:nvGrpSpPr>
            <p:cNvPr id="1072" name="그룹 1071"/>
            <p:cNvGrpSpPr/>
            <p:nvPr/>
          </p:nvGrpSpPr>
          <p:grpSpPr>
            <a:xfrm>
              <a:off x="3275856" y="1129308"/>
              <a:ext cx="2592288" cy="3600040"/>
              <a:chOff x="3275856" y="1129308"/>
              <a:chExt cx="2592288" cy="3600040"/>
            </a:xfrm>
          </p:grpSpPr>
          <p:grpSp>
            <p:nvGrpSpPr>
              <p:cNvPr id="1074" name="그룹 1073"/>
              <p:cNvGrpSpPr/>
              <p:nvPr/>
            </p:nvGrpSpPr>
            <p:grpSpPr>
              <a:xfrm>
                <a:off x="3367946" y="1489348"/>
                <a:ext cx="2408106" cy="3240000"/>
                <a:chOff x="755576" y="1624614"/>
                <a:chExt cx="2408106" cy="3240000"/>
              </a:xfrm>
            </p:grpSpPr>
            <p:grpSp>
              <p:nvGrpSpPr>
                <p:cNvPr id="1078" name="그룹 1077"/>
                <p:cNvGrpSpPr/>
                <p:nvPr/>
              </p:nvGrpSpPr>
              <p:grpSpPr>
                <a:xfrm>
                  <a:off x="755576" y="1624614"/>
                  <a:ext cx="2408106" cy="3240000"/>
                  <a:chOff x="755576" y="1624614"/>
                  <a:chExt cx="2408106" cy="3240000"/>
                </a:xfrm>
              </p:grpSpPr>
              <p:grpSp>
                <p:nvGrpSpPr>
                  <p:cNvPr id="1080" name="그룹 1079"/>
                  <p:cNvGrpSpPr/>
                  <p:nvPr/>
                </p:nvGrpSpPr>
                <p:grpSpPr>
                  <a:xfrm>
                    <a:off x="755576" y="1705372"/>
                    <a:ext cx="2232248" cy="3060340"/>
                    <a:chOff x="3455876" y="1561356"/>
                    <a:chExt cx="2232248" cy="3060340"/>
                  </a:xfrm>
                  <a:solidFill>
                    <a:schemeClr val="bg1"/>
                  </a:solidFill>
                </p:grpSpPr>
                <p:sp>
                  <p:nvSpPr>
                    <p:cNvPr id="1082" name="사다리꼴 1081"/>
                    <p:cNvSpPr/>
                    <p:nvPr/>
                  </p:nvSpPr>
                  <p:spPr>
                    <a:xfrm flipV="1">
                      <a:off x="3455876" y="1561356"/>
                      <a:ext cx="2232248" cy="2952328"/>
                    </a:xfrm>
                    <a:prstGeom prst="trapezoid">
                      <a:avLst>
                        <a:gd name="adj" fmla="val 1108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83" name="타원 1082"/>
                    <p:cNvSpPr/>
                    <p:nvPr/>
                  </p:nvSpPr>
                  <p:spPr>
                    <a:xfrm>
                      <a:off x="3707903" y="4405672"/>
                      <a:ext cx="1728192" cy="21602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pic>
                <p:nvPicPr>
                  <p:cNvPr id="1081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23730" b="75977" l="0" r="13281"/>
                            </a14:imgEffect>
                            <a14:imgEffect>
                              <a14:brightnessContrast bright="-13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1395" r="86805" b="24520"/>
                  <a:stretch/>
                </p:blipFill>
                <p:spPr bwMode="auto">
                  <a:xfrm>
                    <a:off x="1951412" y="1624614"/>
                    <a:ext cx="1212270" cy="3240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079" name="사다리꼴 1078"/>
                <p:cNvSpPr/>
                <p:nvPr/>
              </p:nvSpPr>
              <p:spPr>
                <a:xfrm flipV="1">
                  <a:off x="808841" y="2424065"/>
                  <a:ext cx="2206600" cy="1656184"/>
                </a:xfrm>
                <a:prstGeom prst="trapezoid">
                  <a:avLst>
                    <a:gd name="adj" fmla="val 7847"/>
                  </a:avLst>
                </a:prstGeom>
                <a:solidFill>
                  <a:srgbClr val="A996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75" name="그룹 1074"/>
              <p:cNvGrpSpPr/>
              <p:nvPr/>
            </p:nvGrpSpPr>
            <p:grpSpPr>
              <a:xfrm>
                <a:off x="3275856" y="1129308"/>
                <a:ext cx="2592288" cy="576064"/>
                <a:chOff x="3275856" y="1129308"/>
                <a:chExt cx="2592288" cy="576064"/>
              </a:xfrm>
            </p:grpSpPr>
            <p:sp>
              <p:nvSpPr>
                <p:cNvPr id="1076" name="모서리가 둥근 직사각형 1075"/>
                <p:cNvSpPr/>
                <p:nvPr/>
              </p:nvSpPr>
              <p:spPr>
                <a:xfrm>
                  <a:off x="3455875" y="1129308"/>
                  <a:ext cx="2232248" cy="504056"/>
                </a:xfrm>
                <a:prstGeom prst="roundRect">
                  <a:avLst>
                    <a:gd name="adj" fmla="val 962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7" name="모서리가 둥근 직사각형 1076"/>
                <p:cNvSpPr/>
                <p:nvPr/>
              </p:nvSpPr>
              <p:spPr>
                <a:xfrm>
                  <a:off x="3275856" y="1489348"/>
                  <a:ext cx="2592288" cy="216024"/>
                </a:xfrm>
                <a:prstGeom prst="roundRect">
                  <a:avLst>
                    <a:gd name="adj" fmla="val 962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73" name="TextBox 1072"/>
            <p:cNvSpPr txBox="1"/>
            <p:nvPr/>
          </p:nvSpPr>
          <p:spPr>
            <a:xfrm>
              <a:off x="2547558" y="2417901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dirty="0">
                  <a:latin typeface="210 시골밥상 B" panose="02020603020101020101" pitchFamily="18" charset="-127"/>
                  <a:ea typeface="210 시골밥상 B" panose="02020603020101020101" pitchFamily="18" charset="-127"/>
                </a:rPr>
                <a:t>감사합니다</a:t>
              </a:r>
              <a:endParaRPr lang="ko-KR" altLang="en-US" sz="5000" dirty="0">
                <a:latin typeface="나눔바른펜OTF" pitchFamily="34" charset="-127"/>
                <a:ea typeface="나눔바른펜OTF" pitchFamily="34" charset="-127"/>
              </a:endParaRPr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839" b="60677" l="53367" r="678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570" t="40950" r="30266" b="39155"/>
          <a:stretch/>
        </p:blipFill>
        <p:spPr bwMode="auto">
          <a:xfrm rot="19665747">
            <a:off x="5946654" y="686980"/>
            <a:ext cx="2138199" cy="131670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21299999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396879" y="925478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210 시골밥상 B" panose="02020603020101020101" pitchFamily="18" charset="-127"/>
                <a:ea typeface="210 시골밥상 B" panose="02020603020101020101" pitchFamily="18" charset="-127"/>
              </a:rPr>
              <a:t>Q&amp;A</a:t>
            </a:r>
            <a:endParaRPr lang="ko-KR" altLang="en-US" sz="4000" dirty="0">
              <a:latin typeface="210 시골밥상 B" panose="02020603020101020101" pitchFamily="18" charset="-127"/>
              <a:ea typeface="210 시골밥상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81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그룹 202"/>
          <p:cNvGrpSpPr/>
          <p:nvPr/>
        </p:nvGrpSpPr>
        <p:grpSpPr>
          <a:xfrm>
            <a:off x="719874" y="1041904"/>
            <a:ext cx="612030" cy="584324"/>
            <a:chOff x="755576" y="820120"/>
            <a:chExt cx="385763" cy="368300"/>
          </a:xfrm>
        </p:grpSpPr>
        <p:sp>
          <p:nvSpPr>
            <p:cNvPr id="125" name="Freeform 731"/>
            <p:cNvSpPr>
              <a:spLocks/>
            </p:cNvSpPr>
            <p:nvPr/>
          </p:nvSpPr>
          <p:spPr bwMode="auto">
            <a:xfrm>
              <a:off x="755576" y="820120"/>
              <a:ext cx="385763" cy="368300"/>
            </a:xfrm>
            <a:custGeom>
              <a:avLst/>
              <a:gdLst>
                <a:gd name="T0" fmla="*/ 209 w 486"/>
                <a:gd name="T1" fmla="*/ 0 h 463"/>
                <a:gd name="T2" fmla="*/ 256 w 486"/>
                <a:gd name="T3" fmla="*/ 0 h 463"/>
                <a:gd name="T4" fmla="*/ 298 w 486"/>
                <a:gd name="T5" fmla="*/ 9 h 463"/>
                <a:gd name="T6" fmla="*/ 340 w 486"/>
                <a:gd name="T7" fmla="*/ 25 h 463"/>
                <a:gd name="T8" fmla="*/ 377 w 486"/>
                <a:gd name="T9" fmla="*/ 50 h 463"/>
                <a:gd name="T10" fmla="*/ 409 w 486"/>
                <a:gd name="T11" fmla="*/ 82 h 463"/>
                <a:gd name="T12" fmla="*/ 436 w 486"/>
                <a:gd name="T13" fmla="*/ 121 h 463"/>
                <a:gd name="T14" fmla="*/ 456 w 486"/>
                <a:gd name="T15" fmla="*/ 165 h 463"/>
                <a:gd name="T16" fmla="*/ 463 w 486"/>
                <a:gd name="T17" fmla="*/ 209 h 463"/>
                <a:gd name="T18" fmla="*/ 463 w 486"/>
                <a:gd name="T19" fmla="*/ 256 h 463"/>
                <a:gd name="T20" fmla="*/ 456 w 486"/>
                <a:gd name="T21" fmla="*/ 298 h 463"/>
                <a:gd name="T22" fmla="*/ 438 w 486"/>
                <a:gd name="T23" fmla="*/ 340 h 463"/>
                <a:gd name="T24" fmla="*/ 446 w 486"/>
                <a:gd name="T25" fmla="*/ 342 h 463"/>
                <a:gd name="T26" fmla="*/ 456 w 486"/>
                <a:gd name="T27" fmla="*/ 348 h 463"/>
                <a:gd name="T28" fmla="*/ 473 w 486"/>
                <a:gd name="T29" fmla="*/ 361 h 463"/>
                <a:gd name="T30" fmla="*/ 483 w 486"/>
                <a:gd name="T31" fmla="*/ 373 h 463"/>
                <a:gd name="T32" fmla="*/ 486 w 486"/>
                <a:gd name="T33" fmla="*/ 386 h 463"/>
                <a:gd name="T34" fmla="*/ 486 w 486"/>
                <a:gd name="T35" fmla="*/ 402 h 463"/>
                <a:gd name="T36" fmla="*/ 479 w 486"/>
                <a:gd name="T37" fmla="*/ 415 h 463"/>
                <a:gd name="T38" fmla="*/ 467 w 486"/>
                <a:gd name="T39" fmla="*/ 425 h 463"/>
                <a:gd name="T40" fmla="*/ 454 w 486"/>
                <a:gd name="T41" fmla="*/ 429 h 463"/>
                <a:gd name="T42" fmla="*/ 438 w 486"/>
                <a:gd name="T43" fmla="*/ 427 h 463"/>
                <a:gd name="T44" fmla="*/ 425 w 486"/>
                <a:gd name="T45" fmla="*/ 421 h 463"/>
                <a:gd name="T46" fmla="*/ 408 w 486"/>
                <a:gd name="T47" fmla="*/ 406 h 463"/>
                <a:gd name="T48" fmla="*/ 402 w 486"/>
                <a:gd name="T49" fmla="*/ 402 h 463"/>
                <a:gd name="T50" fmla="*/ 398 w 486"/>
                <a:gd name="T51" fmla="*/ 394 h 463"/>
                <a:gd name="T52" fmla="*/ 371 w 486"/>
                <a:gd name="T53" fmla="*/ 417 h 463"/>
                <a:gd name="T54" fmla="*/ 342 w 486"/>
                <a:gd name="T55" fmla="*/ 436 h 463"/>
                <a:gd name="T56" fmla="*/ 298 w 486"/>
                <a:gd name="T57" fmla="*/ 456 h 463"/>
                <a:gd name="T58" fmla="*/ 254 w 486"/>
                <a:gd name="T59" fmla="*/ 463 h 463"/>
                <a:gd name="T60" fmla="*/ 207 w 486"/>
                <a:gd name="T61" fmla="*/ 463 h 463"/>
                <a:gd name="T62" fmla="*/ 165 w 486"/>
                <a:gd name="T63" fmla="*/ 456 h 463"/>
                <a:gd name="T64" fmla="*/ 123 w 486"/>
                <a:gd name="T65" fmla="*/ 438 h 463"/>
                <a:gd name="T66" fmla="*/ 86 w 486"/>
                <a:gd name="T67" fmla="*/ 413 h 463"/>
                <a:gd name="T68" fmla="*/ 53 w 486"/>
                <a:gd name="T69" fmla="*/ 381 h 463"/>
                <a:gd name="T70" fmla="*/ 27 w 486"/>
                <a:gd name="T71" fmla="*/ 342 h 463"/>
                <a:gd name="T72" fmla="*/ 7 w 486"/>
                <a:gd name="T73" fmla="*/ 298 h 463"/>
                <a:gd name="T74" fmla="*/ 0 w 486"/>
                <a:gd name="T75" fmla="*/ 254 h 463"/>
                <a:gd name="T76" fmla="*/ 0 w 486"/>
                <a:gd name="T77" fmla="*/ 209 h 463"/>
                <a:gd name="T78" fmla="*/ 7 w 486"/>
                <a:gd name="T79" fmla="*/ 165 h 463"/>
                <a:gd name="T80" fmla="*/ 25 w 486"/>
                <a:gd name="T81" fmla="*/ 123 h 463"/>
                <a:gd name="T82" fmla="*/ 50 w 486"/>
                <a:gd name="T83" fmla="*/ 86 h 463"/>
                <a:gd name="T84" fmla="*/ 82 w 486"/>
                <a:gd name="T85" fmla="*/ 54 h 463"/>
                <a:gd name="T86" fmla="*/ 121 w 486"/>
                <a:gd name="T87" fmla="*/ 27 h 463"/>
                <a:gd name="T88" fmla="*/ 165 w 486"/>
                <a:gd name="T89" fmla="*/ 9 h 463"/>
                <a:gd name="T90" fmla="*/ 209 w 486"/>
                <a:gd name="T9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6" h="463">
                  <a:moveTo>
                    <a:pt x="209" y="0"/>
                  </a:moveTo>
                  <a:lnTo>
                    <a:pt x="256" y="0"/>
                  </a:lnTo>
                  <a:lnTo>
                    <a:pt x="298" y="9"/>
                  </a:lnTo>
                  <a:lnTo>
                    <a:pt x="340" y="25"/>
                  </a:lnTo>
                  <a:lnTo>
                    <a:pt x="377" y="50"/>
                  </a:lnTo>
                  <a:lnTo>
                    <a:pt x="409" y="82"/>
                  </a:lnTo>
                  <a:lnTo>
                    <a:pt x="436" y="121"/>
                  </a:lnTo>
                  <a:lnTo>
                    <a:pt x="456" y="165"/>
                  </a:lnTo>
                  <a:lnTo>
                    <a:pt x="463" y="209"/>
                  </a:lnTo>
                  <a:lnTo>
                    <a:pt x="463" y="256"/>
                  </a:lnTo>
                  <a:lnTo>
                    <a:pt x="456" y="298"/>
                  </a:lnTo>
                  <a:lnTo>
                    <a:pt x="438" y="340"/>
                  </a:lnTo>
                  <a:lnTo>
                    <a:pt x="446" y="342"/>
                  </a:lnTo>
                  <a:lnTo>
                    <a:pt x="456" y="348"/>
                  </a:lnTo>
                  <a:lnTo>
                    <a:pt x="473" y="361"/>
                  </a:lnTo>
                  <a:lnTo>
                    <a:pt x="483" y="373"/>
                  </a:lnTo>
                  <a:lnTo>
                    <a:pt x="486" y="386"/>
                  </a:lnTo>
                  <a:lnTo>
                    <a:pt x="486" y="402"/>
                  </a:lnTo>
                  <a:lnTo>
                    <a:pt x="479" y="415"/>
                  </a:lnTo>
                  <a:lnTo>
                    <a:pt x="467" y="425"/>
                  </a:lnTo>
                  <a:lnTo>
                    <a:pt x="454" y="429"/>
                  </a:lnTo>
                  <a:lnTo>
                    <a:pt x="438" y="427"/>
                  </a:lnTo>
                  <a:lnTo>
                    <a:pt x="425" y="421"/>
                  </a:lnTo>
                  <a:lnTo>
                    <a:pt x="408" y="406"/>
                  </a:lnTo>
                  <a:lnTo>
                    <a:pt x="402" y="402"/>
                  </a:lnTo>
                  <a:lnTo>
                    <a:pt x="398" y="394"/>
                  </a:lnTo>
                  <a:lnTo>
                    <a:pt x="371" y="417"/>
                  </a:lnTo>
                  <a:lnTo>
                    <a:pt x="342" y="436"/>
                  </a:lnTo>
                  <a:lnTo>
                    <a:pt x="298" y="456"/>
                  </a:lnTo>
                  <a:lnTo>
                    <a:pt x="254" y="463"/>
                  </a:lnTo>
                  <a:lnTo>
                    <a:pt x="207" y="463"/>
                  </a:lnTo>
                  <a:lnTo>
                    <a:pt x="165" y="456"/>
                  </a:lnTo>
                  <a:lnTo>
                    <a:pt x="123" y="438"/>
                  </a:lnTo>
                  <a:lnTo>
                    <a:pt x="86" y="413"/>
                  </a:lnTo>
                  <a:lnTo>
                    <a:pt x="53" y="381"/>
                  </a:lnTo>
                  <a:lnTo>
                    <a:pt x="27" y="342"/>
                  </a:lnTo>
                  <a:lnTo>
                    <a:pt x="7" y="298"/>
                  </a:lnTo>
                  <a:lnTo>
                    <a:pt x="0" y="254"/>
                  </a:lnTo>
                  <a:lnTo>
                    <a:pt x="0" y="209"/>
                  </a:lnTo>
                  <a:lnTo>
                    <a:pt x="7" y="165"/>
                  </a:lnTo>
                  <a:lnTo>
                    <a:pt x="25" y="123"/>
                  </a:lnTo>
                  <a:lnTo>
                    <a:pt x="50" y="86"/>
                  </a:lnTo>
                  <a:lnTo>
                    <a:pt x="82" y="54"/>
                  </a:lnTo>
                  <a:lnTo>
                    <a:pt x="121" y="27"/>
                  </a:lnTo>
                  <a:lnTo>
                    <a:pt x="165" y="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F6FA"/>
            </a:solidFill>
            <a:ln w="0">
              <a:solidFill>
                <a:srgbClr val="FEF6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732"/>
            <p:cNvSpPr>
              <a:spLocks/>
            </p:cNvSpPr>
            <p:nvPr/>
          </p:nvSpPr>
          <p:spPr bwMode="auto">
            <a:xfrm>
              <a:off x="796851" y="861395"/>
              <a:ext cx="285750" cy="285750"/>
            </a:xfrm>
            <a:custGeom>
              <a:avLst/>
              <a:gdLst>
                <a:gd name="T0" fmla="*/ 173 w 359"/>
                <a:gd name="T1" fmla="*/ 0 h 359"/>
                <a:gd name="T2" fmla="*/ 211 w 359"/>
                <a:gd name="T3" fmla="*/ 4 h 359"/>
                <a:gd name="T4" fmla="*/ 250 w 359"/>
                <a:gd name="T5" fmla="*/ 13 h 359"/>
                <a:gd name="T6" fmla="*/ 284 w 359"/>
                <a:gd name="T7" fmla="*/ 34 h 359"/>
                <a:gd name="T8" fmla="*/ 315 w 359"/>
                <a:gd name="T9" fmla="*/ 61 h 359"/>
                <a:gd name="T10" fmla="*/ 338 w 359"/>
                <a:gd name="T11" fmla="*/ 94 h 359"/>
                <a:gd name="T12" fmla="*/ 354 w 359"/>
                <a:gd name="T13" fmla="*/ 132 h 359"/>
                <a:gd name="T14" fmla="*/ 359 w 359"/>
                <a:gd name="T15" fmla="*/ 173 h 359"/>
                <a:gd name="T16" fmla="*/ 356 w 359"/>
                <a:gd name="T17" fmla="*/ 213 h 359"/>
                <a:gd name="T18" fmla="*/ 346 w 359"/>
                <a:gd name="T19" fmla="*/ 250 h 359"/>
                <a:gd name="T20" fmla="*/ 327 w 359"/>
                <a:gd name="T21" fmla="*/ 284 h 359"/>
                <a:gd name="T22" fmla="*/ 300 w 359"/>
                <a:gd name="T23" fmla="*/ 315 h 359"/>
                <a:gd name="T24" fmla="*/ 265 w 359"/>
                <a:gd name="T25" fmla="*/ 338 h 359"/>
                <a:gd name="T26" fmla="*/ 227 w 359"/>
                <a:gd name="T27" fmla="*/ 354 h 359"/>
                <a:gd name="T28" fmla="*/ 186 w 359"/>
                <a:gd name="T29" fmla="*/ 359 h 359"/>
                <a:gd name="T30" fmla="*/ 148 w 359"/>
                <a:gd name="T31" fmla="*/ 357 h 359"/>
                <a:gd name="T32" fmla="*/ 109 w 359"/>
                <a:gd name="T33" fmla="*/ 346 h 359"/>
                <a:gd name="T34" fmla="*/ 75 w 359"/>
                <a:gd name="T35" fmla="*/ 327 h 359"/>
                <a:gd name="T36" fmla="*/ 44 w 359"/>
                <a:gd name="T37" fmla="*/ 300 h 359"/>
                <a:gd name="T38" fmla="*/ 21 w 359"/>
                <a:gd name="T39" fmla="*/ 265 h 359"/>
                <a:gd name="T40" fmla="*/ 5 w 359"/>
                <a:gd name="T41" fmla="*/ 227 h 359"/>
                <a:gd name="T42" fmla="*/ 0 w 359"/>
                <a:gd name="T43" fmla="*/ 186 h 359"/>
                <a:gd name="T44" fmla="*/ 1 w 359"/>
                <a:gd name="T45" fmla="*/ 148 h 359"/>
                <a:gd name="T46" fmla="*/ 13 w 359"/>
                <a:gd name="T47" fmla="*/ 109 h 359"/>
                <a:gd name="T48" fmla="*/ 32 w 359"/>
                <a:gd name="T49" fmla="*/ 75 h 359"/>
                <a:gd name="T50" fmla="*/ 59 w 359"/>
                <a:gd name="T51" fmla="*/ 46 h 359"/>
                <a:gd name="T52" fmla="*/ 94 w 359"/>
                <a:gd name="T53" fmla="*/ 21 h 359"/>
                <a:gd name="T54" fmla="*/ 132 w 359"/>
                <a:gd name="T55" fmla="*/ 5 h 359"/>
                <a:gd name="T56" fmla="*/ 173 w 359"/>
                <a:gd name="T5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9" h="359">
                  <a:moveTo>
                    <a:pt x="173" y="0"/>
                  </a:moveTo>
                  <a:lnTo>
                    <a:pt x="211" y="4"/>
                  </a:lnTo>
                  <a:lnTo>
                    <a:pt x="250" y="13"/>
                  </a:lnTo>
                  <a:lnTo>
                    <a:pt x="284" y="34"/>
                  </a:lnTo>
                  <a:lnTo>
                    <a:pt x="315" y="61"/>
                  </a:lnTo>
                  <a:lnTo>
                    <a:pt x="338" y="94"/>
                  </a:lnTo>
                  <a:lnTo>
                    <a:pt x="354" y="132"/>
                  </a:lnTo>
                  <a:lnTo>
                    <a:pt x="359" y="173"/>
                  </a:lnTo>
                  <a:lnTo>
                    <a:pt x="356" y="213"/>
                  </a:lnTo>
                  <a:lnTo>
                    <a:pt x="346" y="250"/>
                  </a:lnTo>
                  <a:lnTo>
                    <a:pt x="327" y="284"/>
                  </a:lnTo>
                  <a:lnTo>
                    <a:pt x="300" y="315"/>
                  </a:lnTo>
                  <a:lnTo>
                    <a:pt x="265" y="338"/>
                  </a:lnTo>
                  <a:lnTo>
                    <a:pt x="227" y="354"/>
                  </a:lnTo>
                  <a:lnTo>
                    <a:pt x="186" y="359"/>
                  </a:lnTo>
                  <a:lnTo>
                    <a:pt x="148" y="357"/>
                  </a:lnTo>
                  <a:lnTo>
                    <a:pt x="109" y="346"/>
                  </a:lnTo>
                  <a:lnTo>
                    <a:pt x="75" y="327"/>
                  </a:lnTo>
                  <a:lnTo>
                    <a:pt x="44" y="300"/>
                  </a:lnTo>
                  <a:lnTo>
                    <a:pt x="21" y="265"/>
                  </a:lnTo>
                  <a:lnTo>
                    <a:pt x="5" y="227"/>
                  </a:lnTo>
                  <a:lnTo>
                    <a:pt x="0" y="186"/>
                  </a:lnTo>
                  <a:lnTo>
                    <a:pt x="1" y="148"/>
                  </a:lnTo>
                  <a:lnTo>
                    <a:pt x="13" y="109"/>
                  </a:lnTo>
                  <a:lnTo>
                    <a:pt x="32" y="75"/>
                  </a:lnTo>
                  <a:lnTo>
                    <a:pt x="59" y="46"/>
                  </a:lnTo>
                  <a:lnTo>
                    <a:pt x="94" y="21"/>
                  </a:lnTo>
                  <a:lnTo>
                    <a:pt x="132" y="5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764D39"/>
            </a:solidFill>
            <a:ln w="0">
              <a:solidFill>
                <a:srgbClr val="764D3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733"/>
            <p:cNvSpPr>
              <a:spLocks/>
            </p:cNvSpPr>
            <p:nvPr/>
          </p:nvSpPr>
          <p:spPr bwMode="auto">
            <a:xfrm>
              <a:off x="1009576" y="943945"/>
              <a:ext cx="30163" cy="31750"/>
            </a:xfrm>
            <a:custGeom>
              <a:avLst/>
              <a:gdLst>
                <a:gd name="T0" fmla="*/ 21 w 39"/>
                <a:gd name="T1" fmla="*/ 0 h 38"/>
                <a:gd name="T2" fmla="*/ 27 w 39"/>
                <a:gd name="T3" fmla="*/ 1 h 38"/>
                <a:gd name="T4" fmla="*/ 33 w 39"/>
                <a:gd name="T5" fmla="*/ 3 h 38"/>
                <a:gd name="T6" fmla="*/ 37 w 39"/>
                <a:gd name="T7" fmla="*/ 9 h 38"/>
                <a:gd name="T8" fmla="*/ 39 w 39"/>
                <a:gd name="T9" fmla="*/ 15 h 38"/>
                <a:gd name="T10" fmla="*/ 39 w 39"/>
                <a:gd name="T11" fmla="*/ 21 h 38"/>
                <a:gd name="T12" fmla="*/ 37 w 39"/>
                <a:gd name="T13" fmla="*/ 26 h 38"/>
                <a:gd name="T14" fmla="*/ 33 w 39"/>
                <a:gd name="T15" fmla="*/ 32 h 38"/>
                <a:gd name="T16" fmla="*/ 29 w 39"/>
                <a:gd name="T17" fmla="*/ 36 h 38"/>
                <a:gd name="T18" fmla="*/ 23 w 39"/>
                <a:gd name="T19" fmla="*/ 38 h 38"/>
                <a:gd name="T20" fmla="*/ 17 w 39"/>
                <a:gd name="T21" fmla="*/ 38 h 38"/>
                <a:gd name="T22" fmla="*/ 12 w 39"/>
                <a:gd name="T23" fmla="*/ 36 h 38"/>
                <a:gd name="T24" fmla="*/ 6 w 39"/>
                <a:gd name="T25" fmla="*/ 32 h 38"/>
                <a:gd name="T26" fmla="*/ 2 w 39"/>
                <a:gd name="T27" fmla="*/ 28 h 38"/>
                <a:gd name="T28" fmla="*/ 0 w 39"/>
                <a:gd name="T29" fmla="*/ 21 h 38"/>
                <a:gd name="T30" fmla="*/ 0 w 39"/>
                <a:gd name="T31" fmla="*/ 15 h 38"/>
                <a:gd name="T32" fmla="*/ 2 w 39"/>
                <a:gd name="T33" fmla="*/ 9 h 38"/>
                <a:gd name="T34" fmla="*/ 6 w 39"/>
                <a:gd name="T35" fmla="*/ 5 h 38"/>
                <a:gd name="T36" fmla="*/ 10 w 39"/>
                <a:gd name="T37" fmla="*/ 1 h 38"/>
                <a:gd name="T38" fmla="*/ 15 w 39"/>
                <a:gd name="T39" fmla="*/ 0 h 38"/>
                <a:gd name="T40" fmla="*/ 21 w 39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21" y="0"/>
                  </a:moveTo>
                  <a:lnTo>
                    <a:pt x="27" y="1"/>
                  </a:lnTo>
                  <a:lnTo>
                    <a:pt x="33" y="3"/>
                  </a:lnTo>
                  <a:lnTo>
                    <a:pt x="37" y="9"/>
                  </a:lnTo>
                  <a:lnTo>
                    <a:pt x="39" y="15"/>
                  </a:lnTo>
                  <a:lnTo>
                    <a:pt x="39" y="21"/>
                  </a:lnTo>
                  <a:lnTo>
                    <a:pt x="37" y="26"/>
                  </a:lnTo>
                  <a:lnTo>
                    <a:pt x="33" y="32"/>
                  </a:lnTo>
                  <a:lnTo>
                    <a:pt x="29" y="36"/>
                  </a:lnTo>
                  <a:lnTo>
                    <a:pt x="23" y="38"/>
                  </a:lnTo>
                  <a:lnTo>
                    <a:pt x="17" y="38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8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2" y="9"/>
                  </a:lnTo>
                  <a:lnTo>
                    <a:pt x="6" y="5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603728"/>
            </a:solidFill>
            <a:ln w="0">
              <a:solidFill>
                <a:srgbClr val="60372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734"/>
            <p:cNvSpPr>
              <a:spLocks/>
            </p:cNvSpPr>
            <p:nvPr/>
          </p:nvSpPr>
          <p:spPr bwMode="auto">
            <a:xfrm>
              <a:off x="1020689" y="974108"/>
              <a:ext cx="46038" cy="44450"/>
            </a:xfrm>
            <a:custGeom>
              <a:avLst/>
              <a:gdLst>
                <a:gd name="T0" fmla="*/ 31 w 58"/>
                <a:gd name="T1" fmla="*/ 0 h 58"/>
                <a:gd name="T2" fmla="*/ 45 w 58"/>
                <a:gd name="T3" fmla="*/ 4 h 58"/>
                <a:gd name="T4" fmla="*/ 54 w 58"/>
                <a:gd name="T5" fmla="*/ 15 h 58"/>
                <a:gd name="T6" fmla="*/ 58 w 58"/>
                <a:gd name="T7" fmla="*/ 31 h 58"/>
                <a:gd name="T8" fmla="*/ 54 w 58"/>
                <a:gd name="T9" fmla="*/ 44 h 58"/>
                <a:gd name="T10" fmla="*/ 43 w 58"/>
                <a:gd name="T11" fmla="*/ 54 h 58"/>
                <a:gd name="T12" fmla="*/ 29 w 58"/>
                <a:gd name="T13" fmla="*/ 58 h 58"/>
                <a:gd name="T14" fmla="*/ 14 w 58"/>
                <a:gd name="T15" fmla="*/ 54 h 58"/>
                <a:gd name="T16" fmla="*/ 4 w 58"/>
                <a:gd name="T17" fmla="*/ 42 h 58"/>
                <a:gd name="T18" fmla="*/ 0 w 58"/>
                <a:gd name="T19" fmla="*/ 29 h 58"/>
                <a:gd name="T20" fmla="*/ 4 w 58"/>
                <a:gd name="T21" fmla="*/ 14 h 58"/>
                <a:gd name="T22" fmla="*/ 16 w 58"/>
                <a:gd name="T23" fmla="*/ 4 h 58"/>
                <a:gd name="T24" fmla="*/ 31 w 58"/>
                <a:gd name="T2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58">
                  <a:moveTo>
                    <a:pt x="31" y="0"/>
                  </a:moveTo>
                  <a:lnTo>
                    <a:pt x="45" y="4"/>
                  </a:lnTo>
                  <a:lnTo>
                    <a:pt x="54" y="15"/>
                  </a:lnTo>
                  <a:lnTo>
                    <a:pt x="58" y="31"/>
                  </a:lnTo>
                  <a:lnTo>
                    <a:pt x="54" y="44"/>
                  </a:lnTo>
                  <a:lnTo>
                    <a:pt x="43" y="54"/>
                  </a:lnTo>
                  <a:lnTo>
                    <a:pt x="29" y="58"/>
                  </a:lnTo>
                  <a:lnTo>
                    <a:pt x="14" y="54"/>
                  </a:lnTo>
                  <a:lnTo>
                    <a:pt x="4" y="42"/>
                  </a:lnTo>
                  <a:lnTo>
                    <a:pt x="0" y="29"/>
                  </a:lnTo>
                  <a:lnTo>
                    <a:pt x="4" y="14"/>
                  </a:lnTo>
                  <a:lnTo>
                    <a:pt x="16" y="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03728"/>
            </a:solidFill>
            <a:ln w="0">
              <a:solidFill>
                <a:srgbClr val="60372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735"/>
            <p:cNvSpPr>
              <a:spLocks/>
            </p:cNvSpPr>
            <p:nvPr/>
          </p:nvSpPr>
          <p:spPr bwMode="auto">
            <a:xfrm>
              <a:off x="982589" y="975695"/>
              <a:ext cx="30163" cy="31750"/>
            </a:xfrm>
            <a:custGeom>
              <a:avLst/>
              <a:gdLst>
                <a:gd name="T0" fmla="*/ 21 w 39"/>
                <a:gd name="T1" fmla="*/ 0 h 38"/>
                <a:gd name="T2" fmla="*/ 27 w 39"/>
                <a:gd name="T3" fmla="*/ 0 h 38"/>
                <a:gd name="T4" fmla="*/ 33 w 39"/>
                <a:gd name="T5" fmla="*/ 4 h 38"/>
                <a:gd name="T6" fmla="*/ 37 w 39"/>
                <a:gd name="T7" fmla="*/ 10 h 38"/>
                <a:gd name="T8" fmla="*/ 39 w 39"/>
                <a:gd name="T9" fmla="*/ 15 h 38"/>
                <a:gd name="T10" fmla="*/ 39 w 39"/>
                <a:gd name="T11" fmla="*/ 21 h 38"/>
                <a:gd name="T12" fmla="*/ 37 w 39"/>
                <a:gd name="T13" fmla="*/ 27 h 38"/>
                <a:gd name="T14" fmla="*/ 33 w 39"/>
                <a:gd name="T15" fmla="*/ 33 h 38"/>
                <a:gd name="T16" fmla="*/ 27 w 39"/>
                <a:gd name="T17" fmla="*/ 35 h 38"/>
                <a:gd name="T18" fmla="*/ 21 w 39"/>
                <a:gd name="T19" fmla="*/ 38 h 38"/>
                <a:gd name="T20" fmla="*/ 16 w 39"/>
                <a:gd name="T21" fmla="*/ 38 h 38"/>
                <a:gd name="T22" fmla="*/ 10 w 39"/>
                <a:gd name="T23" fmla="*/ 37 h 38"/>
                <a:gd name="T24" fmla="*/ 6 w 39"/>
                <a:gd name="T25" fmla="*/ 33 h 38"/>
                <a:gd name="T26" fmla="*/ 2 w 39"/>
                <a:gd name="T27" fmla="*/ 27 h 38"/>
                <a:gd name="T28" fmla="*/ 0 w 39"/>
                <a:gd name="T29" fmla="*/ 21 h 38"/>
                <a:gd name="T30" fmla="*/ 0 w 39"/>
                <a:gd name="T31" fmla="*/ 15 h 38"/>
                <a:gd name="T32" fmla="*/ 2 w 39"/>
                <a:gd name="T33" fmla="*/ 10 h 38"/>
                <a:gd name="T34" fmla="*/ 4 w 39"/>
                <a:gd name="T35" fmla="*/ 6 h 38"/>
                <a:gd name="T36" fmla="*/ 10 w 39"/>
                <a:gd name="T37" fmla="*/ 2 h 38"/>
                <a:gd name="T38" fmla="*/ 16 w 39"/>
                <a:gd name="T39" fmla="*/ 0 h 38"/>
                <a:gd name="T40" fmla="*/ 21 w 39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21" y="0"/>
                  </a:moveTo>
                  <a:lnTo>
                    <a:pt x="27" y="0"/>
                  </a:lnTo>
                  <a:lnTo>
                    <a:pt x="33" y="4"/>
                  </a:lnTo>
                  <a:lnTo>
                    <a:pt x="37" y="10"/>
                  </a:lnTo>
                  <a:lnTo>
                    <a:pt x="39" y="15"/>
                  </a:lnTo>
                  <a:lnTo>
                    <a:pt x="39" y="21"/>
                  </a:lnTo>
                  <a:lnTo>
                    <a:pt x="37" y="27"/>
                  </a:lnTo>
                  <a:lnTo>
                    <a:pt x="33" y="33"/>
                  </a:lnTo>
                  <a:lnTo>
                    <a:pt x="27" y="35"/>
                  </a:lnTo>
                  <a:lnTo>
                    <a:pt x="21" y="38"/>
                  </a:lnTo>
                  <a:lnTo>
                    <a:pt x="16" y="38"/>
                  </a:lnTo>
                  <a:lnTo>
                    <a:pt x="10" y="37"/>
                  </a:lnTo>
                  <a:lnTo>
                    <a:pt x="6" y="33"/>
                  </a:lnTo>
                  <a:lnTo>
                    <a:pt x="2" y="27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603728"/>
            </a:solidFill>
            <a:ln w="0">
              <a:solidFill>
                <a:srgbClr val="60372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736"/>
            <p:cNvSpPr>
              <a:spLocks/>
            </p:cNvSpPr>
            <p:nvPr/>
          </p:nvSpPr>
          <p:spPr bwMode="auto">
            <a:xfrm>
              <a:off x="796851" y="926483"/>
              <a:ext cx="271463" cy="220663"/>
            </a:xfrm>
            <a:custGeom>
              <a:avLst/>
              <a:gdLst>
                <a:gd name="T0" fmla="*/ 28 w 342"/>
                <a:gd name="T1" fmla="*/ 0 h 279"/>
                <a:gd name="T2" fmla="*/ 30 w 342"/>
                <a:gd name="T3" fmla="*/ 4 h 279"/>
                <a:gd name="T4" fmla="*/ 36 w 342"/>
                <a:gd name="T5" fmla="*/ 14 h 279"/>
                <a:gd name="T6" fmla="*/ 44 w 342"/>
                <a:gd name="T7" fmla="*/ 29 h 279"/>
                <a:gd name="T8" fmla="*/ 57 w 342"/>
                <a:gd name="T9" fmla="*/ 49 h 279"/>
                <a:gd name="T10" fmla="*/ 73 w 342"/>
                <a:gd name="T11" fmla="*/ 70 h 279"/>
                <a:gd name="T12" fmla="*/ 92 w 342"/>
                <a:gd name="T13" fmla="*/ 93 h 279"/>
                <a:gd name="T14" fmla="*/ 115 w 342"/>
                <a:gd name="T15" fmla="*/ 116 h 279"/>
                <a:gd name="T16" fmla="*/ 144 w 342"/>
                <a:gd name="T17" fmla="*/ 137 h 279"/>
                <a:gd name="T18" fmla="*/ 175 w 342"/>
                <a:gd name="T19" fmla="*/ 154 h 279"/>
                <a:gd name="T20" fmla="*/ 209 w 342"/>
                <a:gd name="T21" fmla="*/ 170 h 279"/>
                <a:gd name="T22" fmla="*/ 250 w 342"/>
                <a:gd name="T23" fmla="*/ 179 h 279"/>
                <a:gd name="T24" fmla="*/ 294 w 342"/>
                <a:gd name="T25" fmla="*/ 181 h 279"/>
                <a:gd name="T26" fmla="*/ 342 w 342"/>
                <a:gd name="T27" fmla="*/ 177 h 279"/>
                <a:gd name="T28" fmla="*/ 323 w 342"/>
                <a:gd name="T29" fmla="*/ 208 h 279"/>
                <a:gd name="T30" fmla="*/ 296 w 342"/>
                <a:gd name="T31" fmla="*/ 237 h 279"/>
                <a:gd name="T32" fmla="*/ 265 w 342"/>
                <a:gd name="T33" fmla="*/ 258 h 279"/>
                <a:gd name="T34" fmla="*/ 227 w 342"/>
                <a:gd name="T35" fmla="*/ 274 h 279"/>
                <a:gd name="T36" fmla="*/ 186 w 342"/>
                <a:gd name="T37" fmla="*/ 279 h 279"/>
                <a:gd name="T38" fmla="*/ 148 w 342"/>
                <a:gd name="T39" fmla="*/ 277 h 279"/>
                <a:gd name="T40" fmla="*/ 109 w 342"/>
                <a:gd name="T41" fmla="*/ 266 h 279"/>
                <a:gd name="T42" fmla="*/ 75 w 342"/>
                <a:gd name="T43" fmla="*/ 247 h 279"/>
                <a:gd name="T44" fmla="*/ 44 w 342"/>
                <a:gd name="T45" fmla="*/ 220 h 279"/>
                <a:gd name="T46" fmla="*/ 21 w 342"/>
                <a:gd name="T47" fmla="*/ 185 h 279"/>
                <a:gd name="T48" fmla="*/ 5 w 342"/>
                <a:gd name="T49" fmla="*/ 149 h 279"/>
                <a:gd name="T50" fmla="*/ 0 w 342"/>
                <a:gd name="T51" fmla="*/ 110 h 279"/>
                <a:gd name="T52" fmla="*/ 1 w 342"/>
                <a:gd name="T53" fmla="*/ 72 h 279"/>
                <a:gd name="T54" fmla="*/ 11 w 342"/>
                <a:gd name="T55" fmla="*/ 35 h 279"/>
                <a:gd name="T56" fmla="*/ 28 w 342"/>
                <a:gd name="T5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2" h="279">
                  <a:moveTo>
                    <a:pt x="28" y="0"/>
                  </a:moveTo>
                  <a:lnTo>
                    <a:pt x="30" y="4"/>
                  </a:lnTo>
                  <a:lnTo>
                    <a:pt x="36" y="14"/>
                  </a:lnTo>
                  <a:lnTo>
                    <a:pt x="44" y="29"/>
                  </a:lnTo>
                  <a:lnTo>
                    <a:pt x="57" y="49"/>
                  </a:lnTo>
                  <a:lnTo>
                    <a:pt x="73" y="70"/>
                  </a:lnTo>
                  <a:lnTo>
                    <a:pt x="92" y="93"/>
                  </a:lnTo>
                  <a:lnTo>
                    <a:pt x="115" y="116"/>
                  </a:lnTo>
                  <a:lnTo>
                    <a:pt x="144" y="137"/>
                  </a:lnTo>
                  <a:lnTo>
                    <a:pt x="175" y="154"/>
                  </a:lnTo>
                  <a:lnTo>
                    <a:pt x="209" y="170"/>
                  </a:lnTo>
                  <a:lnTo>
                    <a:pt x="250" y="179"/>
                  </a:lnTo>
                  <a:lnTo>
                    <a:pt x="294" y="181"/>
                  </a:lnTo>
                  <a:lnTo>
                    <a:pt x="342" y="177"/>
                  </a:lnTo>
                  <a:lnTo>
                    <a:pt x="323" y="208"/>
                  </a:lnTo>
                  <a:lnTo>
                    <a:pt x="296" y="237"/>
                  </a:lnTo>
                  <a:lnTo>
                    <a:pt x="265" y="258"/>
                  </a:lnTo>
                  <a:lnTo>
                    <a:pt x="227" y="274"/>
                  </a:lnTo>
                  <a:lnTo>
                    <a:pt x="186" y="279"/>
                  </a:lnTo>
                  <a:lnTo>
                    <a:pt x="148" y="277"/>
                  </a:lnTo>
                  <a:lnTo>
                    <a:pt x="109" y="266"/>
                  </a:lnTo>
                  <a:lnTo>
                    <a:pt x="75" y="247"/>
                  </a:lnTo>
                  <a:lnTo>
                    <a:pt x="44" y="220"/>
                  </a:lnTo>
                  <a:lnTo>
                    <a:pt x="21" y="185"/>
                  </a:lnTo>
                  <a:lnTo>
                    <a:pt x="5" y="149"/>
                  </a:lnTo>
                  <a:lnTo>
                    <a:pt x="0" y="110"/>
                  </a:lnTo>
                  <a:lnTo>
                    <a:pt x="1" y="72"/>
                  </a:lnTo>
                  <a:lnTo>
                    <a:pt x="11" y="3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03728"/>
            </a:solidFill>
            <a:ln w="0">
              <a:solidFill>
                <a:srgbClr val="60372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737"/>
            <p:cNvSpPr>
              <a:spLocks noEditPoints="1"/>
            </p:cNvSpPr>
            <p:nvPr/>
          </p:nvSpPr>
          <p:spPr bwMode="auto">
            <a:xfrm>
              <a:off x="793676" y="858220"/>
              <a:ext cx="292100" cy="292100"/>
            </a:xfrm>
            <a:custGeom>
              <a:avLst/>
              <a:gdLst>
                <a:gd name="T0" fmla="*/ 177 w 367"/>
                <a:gd name="T1" fmla="*/ 8 h 367"/>
                <a:gd name="T2" fmla="*/ 138 w 367"/>
                <a:gd name="T3" fmla="*/ 13 h 367"/>
                <a:gd name="T4" fmla="*/ 100 w 367"/>
                <a:gd name="T5" fmla="*/ 29 h 367"/>
                <a:gd name="T6" fmla="*/ 67 w 367"/>
                <a:gd name="T7" fmla="*/ 52 h 367"/>
                <a:gd name="T8" fmla="*/ 40 w 367"/>
                <a:gd name="T9" fmla="*/ 81 h 367"/>
                <a:gd name="T10" fmla="*/ 21 w 367"/>
                <a:gd name="T11" fmla="*/ 115 h 367"/>
                <a:gd name="T12" fmla="*/ 9 w 367"/>
                <a:gd name="T13" fmla="*/ 152 h 367"/>
                <a:gd name="T14" fmla="*/ 7 w 367"/>
                <a:gd name="T15" fmla="*/ 190 h 367"/>
                <a:gd name="T16" fmla="*/ 13 w 367"/>
                <a:gd name="T17" fmla="*/ 229 h 367"/>
                <a:gd name="T18" fmla="*/ 29 w 367"/>
                <a:gd name="T19" fmla="*/ 267 h 367"/>
                <a:gd name="T20" fmla="*/ 52 w 367"/>
                <a:gd name="T21" fmla="*/ 300 h 367"/>
                <a:gd name="T22" fmla="*/ 81 w 367"/>
                <a:gd name="T23" fmla="*/ 327 h 367"/>
                <a:gd name="T24" fmla="*/ 115 w 367"/>
                <a:gd name="T25" fmla="*/ 346 h 367"/>
                <a:gd name="T26" fmla="*/ 152 w 367"/>
                <a:gd name="T27" fmla="*/ 358 h 367"/>
                <a:gd name="T28" fmla="*/ 190 w 367"/>
                <a:gd name="T29" fmla="*/ 360 h 367"/>
                <a:gd name="T30" fmla="*/ 229 w 367"/>
                <a:gd name="T31" fmla="*/ 354 h 367"/>
                <a:gd name="T32" fmla="*/ 267 w 367"/>
                <a:gd name="T33" fmla="*/ 338 h 367"/>
                <a:gd name="T34" fmla="*/ 300 w 367"/>
                <a:gd name="T35" fmla="*/ 315 h 367"/>
                <a:gd name="T36" fmla="*/ 327 w 367"/>
                <a:gd name="T37" fmla="*/ 286 h 367"/>
                <a:gd name="T38" fmla="*/ 346 w 367"/>
                <a:gd name="T39" fmla="*/ 252 h 367"/>
                <a:gd name="T40" fmla="*/ 358 w 367"/>
                <a:gd name="T41" fmla="*/ 215 h 367"/>
                <a:gd name="T42" fmla="*/ 360 w 367"/>
                <a:gd name="T43" fmla="*/ 177 h 367"/>
                <a:gd name="T44" fmla="*/ 354 w 367"/>
                <a:gd name="T45" fmla="*/ 138 h 367"/>
                <a:gd name="T46" fmla="*/ 338 w 367"/>
                <a:gd name="T47" fmla="*/ 100 h 367"/>
                <a:gd name="T48" fmla="*/ 315 w 367"/>
                <a:gd name="T49" fmla="*/ 67 h 367"/>
                <a:gd name="T50" fmla="*/ 286 w 367"/>
                <a:gd name="T51" fmla="*/ 40 h 367"/>
                <a:gd name="T52" fmla="*/ 252 w 367"/>
                <a:gd name="T53" fmla="*/ 21 h 367"/>
                <a:gd name="T54" fmla="*/ 215 w 367"/>
                <a:gd name="T55" fmla="*/ 11 h 367"/>
                <a:gd name="T56" fmla="*/ 177 w 367"/>
                <a:gd name="T57" fmla="*/ 8 h 367"/>
                <a:gd name="T58" fmla="*/ 177 w 367"/>
                <a:gd name="T59" fmla="*/ 0 h 367"/>
                <a:gd name="T60" fmla="*/ 217 w 367"/>
                <a:gd name="T61" fmla="*/ 4 h 367"/>
                <a:gd name="T62" fmla="*/ 256 w 367"/>
                <a:gd name="T63" fmla="*/ 15 h 367"/>
                <a:gd name="T64" fmla="*/ 290 w 367"/>
                <a:gd name="T65" fmla="*/ 34 h 367"/>
                <a:gd name="T66" fmla="*/ 321 w 367"/>
                <a:gd name="T67" fmla="*/ 61 h 367"/>
                <a:gd name="T68" fmla="*/ 346 w 367"/>
                <a:gd name="T69" fmla="*/ 96 h 367"/>
                <a:gd name="T70" fmla="*/ 361 w 367"/>
                <a:gd name="T71" fmla="*/ 136 h 367"/>
                <a:gd name="T72" fmla="*/ 367 w 367"/>
                <a:gd name="T73" fmla="*/ 177 h 367"/>
                <a:gd name="T74" fmla="*/ 363 w 367"/>
                <a:gd name="T75" fmla="*/ 217 h 367"/>
                <a:gd name="T76" fmla="*/ 352 w 367"/>
                <a:gd name="T77" fmla="*/ 256 h 367"/>
                <a:gd name="T78" fmla="*/ 333 w 367"/>
                <a:gd name="T79" fmla="*/ 290 h 367"/>
                <a:gd name="T80" fmla="*/ 306 w 367"/>
                <a:gd name="T81" fmla="*/ 321 h 367"/>
                <a:gd name="T82" fmla="*/ 271 w 367"/>
                <a:gd name="T83" fmla="*/ 346 h 367"/>
                <a:gd name="T84" fmla="*/ 231 w 367"/>
                <a:gd name="T85" fmla="*/ 361 h 367"/>
                <a:gd name="T86" fmla="*/ 190 w 367"/>
                <a:gd name="T87" fmla="*/ 367 h 367"/>
                <a:gd name="T88" fmla="*/ 150 w 367"/>
                <a:gd name="T89" fmla="*/ 363 h 367"/>
                <a:gd name="T90" fmla="*/ 111 w 367"/>
                <a:gd name="T91" fmla="*/ 352 h 367"/>
                <a:gd name="T92" fmla="*/ 77 w 367"/>
                <a:gd name="T93" fmla="*/ 333 h 367"/>
                <a:gd name="T94" fmla="*/ 46 w 367"/>
                <a:gd name="T95" fmla="*/ 306 h 367"/>
                <a:gd name="T96" fmla="*/ 21 w 367"/>
                <a:gd name="T97" fmla="*/ 271 h 367"/>
                <a:gd name="T98" fmla="*/ 5 w 367"/>
                <a:gd name="T99" fmla="*/ 231 h 367"/>
                <a:gd name="T100" fmla="*/ 0 w 367"/>
                <a:gd name="T101" fmla="*/ 190 h 367"/>
                <a:gd name="T102" fmla="*/ 4 w 367"/>
                <a:gd name="T103" fmla="*/ 150 h 367"/>
                <a:gd name="T104" fmla="*/ 15 w 367"/>
                <a:gd name="T105" fmla="*/ 111 h 367"/>
                <a:gd name="T106" fmla="*/ 34 w 367"/>
                <a:gd name="T107" fmla="*/ 77 h 367"/>
                <a:gd name="T108" fmla="*/ 61 w 367"/>
                <a:gd name="T109" fmla="*/ 46 h 367"/>
                <a:gd name="T110" fmla="*/ 96 w 367"/>
                <a:gd name="T111" fmla="*/ 21 h 367"/>
                <a:gd name="T112" fmla="*/ 136 w 367"/>
                <a:gd name="T113" fmla="*/ 6 h 367"/>
                <a:gd name="T114" fmla="*/ 177 w 367"/>
                <a:gd name="T115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7" h="367">
                  <a:moveTo>
                    <a:pt x="177" y="8"/>
                  </a:moveTo>
                  <a:lnTo>
                    <a:pt x="138" y="13"/>
                  </a:lnTo>
                  <a:lnTo>
                    <a:pt x="100" y="29"/>
                  </a:lnTo>
                  <a:lnTo>
                    <a:pt x="67" y="52"/>
                  </a:lnTo>
                  <a:lnTo>
                    <a:pt x="40" y="81"/>
                  </a:lnTo>
                  <a:lnTo>
                    <a:pt x="21" y="115"/>
                  </a:lnTo>
                  <a:lnTo>
                    <a:pt x="9" y="152"/>
                  </a:lnTo>
                  <a:lnTo>
                    <a:pt x="7" y="190"/>
                  </a:lnTo>
                  <a:lnTo>
                    <a:pt x="13" y="229"/>
                  </a:lnTo>
                  <a:lnTo>
                    <a:pt x="29" y="267"/>
                  </a:lnTo>
                  <a:lnTo>
                    <a:pt x="52" y="300"/>
                  </a:lnTo>
                  <a:lnTo>
                    <a:pt x="81" y="327"/>
                  </a:lnTo>
                  <a:lnTo>
                    <a:pt x="115" y="346"/>
                  </a:lnTo>
                  <a:lnTo>
                    <a:pt x="152" y="358"/>
                  </a:lnTo>
                  <a:lnTo>
                    <a:pt x="190" y="360"/>
                  </a:lnTo>
                  <a:lnTo>
                    <a:pt x="229" y="354"/>
                  </a:lnTo>
                  <a:lnTo>
                    <a:pt x="267" y="338"/>
                  </a:lnTo>
                  <a:lnTo>
                    <a:pt x="300" y="315"/>
                  </a:lnTo>
                  <a:lnTo>
                    <a:pt x="327" y="286"/>
                  </a:lnTo>
                  <a:lnTo>
                    <a:pt x="346" y="252"/>
                  </a:lnTo>
                  <a:lnTo>
                    <a:pt x="358" y="215"/>
                  </a:lnTo>
                  <a:lnTo>
                    <a:pt x="360" y="177"/>
                  </a:lnTo>
                  <a:lnTo>
                    <a:pt x="354" y="138"/>
                  </a:lnTo>
                  <a:lnTo>
                    <a:pt x="338" y="100"/>
                  </a:lnTo>
                  <a:lnTo>
                    <a:pt x="315" y="67"/>
                  </a:lnTo>
                  <a:lnTo>
                    <a:pt x="286" y="40"/>
                  </a:lnTo>
                  <a:lnTo>
                    <a:pt x="252" y="21"/>
                  </a:lnTo>
                  <a:lnTo>
                    <a:pt x="215" y="11"/>
                  </a:lnTo>
                  <a:lnTo>
                    <a:pt x="177" y="8"/>
                  </a:lnTo>
                  <a:close/>
                  <a:moveTo>
                    <a:pt x="177" y="0"/>
                  </a:moveTo>
                  <a:lnTo>
                    <a:pt x="217" y="4"/>
                  </a:lnTo>
                  <a:lnTo>
                    <a:pt x="256" y="15"/>
                  </a:lnTo>
                  <a:lnTo>
                    <a:pt x="290" y="34"/>
                  </a:lnTo>
                  <a:lnTo>
                    <a:pt x="321" y="61"/>
                  </a:lnTo>
                  <a:lnTo>
                    <a:pt x="346" y="96"/>
                  </a:lnTo>
                  <a:lnTo>
                    <a:pt x="361" y="136"/>
                  </a:lnTo>
                  <a:lnTo>
                    <a:pt x="367" y="177"/>
                  </a:lnTo>
                  <a:lnTo>
                    <a:pt x="363" y="217"/>
                  </a:lnTo>
                  <a:lnTo>
                    <a:pt x="352" y="256"/>
                  </a:lnTo>
                  <a:lnTo>
                    <a:pt x="333" y="290"/>
                  </a:lnTo>
                  <a:lnTo>
                    <a:pt x="306" y="321"/>
                  </a:lnTo>
                  <a:lnTo>
                    <a:pt x="271" y="346"/>
                  </a:lnTo>
                  <a:lnTo>
                    <a:pt x="231" y="361"/>
                  </a:lnTo>
                  <a:lnTo>
                    <a:pt x="190" y="367"/>
                  </a:lnTo>
                  <a:lnTo>
                    <a:pt x="150" y="363"/>
                  </a:lnTo>
                  <a:lnTo>
                    <a:pt x="111" y="352"/>
                  </a:lnTo>
                  <a:lnTo>
                    <a:pt x="77" y="333"/>
                  </a:lnTo>
                  <a:lnTo>
                    <a:pt x="46" y="306"/>
                  </a:lnTo>
                  <a:lnTo>
                    <a:pt x="21" y="271"/>
                  </a:lnTo>
                  <a:lnTo>
                    <a:pt x="5" y="231"/>
                  </a:lnTo>
                  <a:lnTo>
                    <a:pt x="0" y="190"/>
                  </a:lnTo>
                  <a:lnTo>
                    <a:pt x="4" y="150"/>
                  </a:lnTo>
                  <a:lnTo>
                    <a:pt x="15" y="111"/>
                  </a:lnTo>
                  <a:lnTo>
                    <a:pt x="34" y="77"/>
                  </a:lnTo>
                  <a:lnTo>
                    <a:pt x="61" y="46"/>
                  </a:lnTo>
                  <a:lnTo>
                    <a:pt x="96" y="21"/>
                  </a:lnTo>
                  <a:lnTo>
                    <a:pt x="136" y="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634242"/>
            </a:solidFill>
            <a:ln w="0">
              <a:solidFill>
                <a:srgbClr val="63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719904" y="1842252"/>
            <a:ext cx="612000" cy="583200"/>
            <a:chOff x="755576" y="1386858"/>
            <a:chExt cx="385763" cy="368300"/>
          </a:xfrm>
        </p:grpSpPr>
        <p:sp>
          <p:nvSpPr>
            <p:cNvPr id="146" name="Freeform 752"/>
            <p:cNvSpPr>
              <a:spLocks/>
            </p:cNvSpPr>
            <p:nvPr/>
          </p:nvSpPr>
          <p:spPr bwMode="auto">
            <a:xfrm>
              <a:off x="755576" y="1386858"/>
              <a:ext cx="385763" cy="368300"/>
            </a:xfrm>
            <a:custGeom>
              <a:avLst/>
              <a:gdLst>
                <a:gd name="T0" fmla="*/ 209 w 486"/>
                <a:gd name="T1" fmla="*/ 0 h 464"/>
                <a:gd name="T2" fmla="*/ 256 w 486"/>
                <a:gd name="T3" fmla="*/ 0 h 464"/>
                <a:gd name="T4" fmla="*/ 298 w 486"/>
                <a:gd name="T5" fmla="*/ 8 h 464"/>
                <a:gd name="T6" fmla="*/ 340 w 486"/>
                <a:gd name="T7" fmla="*/ 25 h 464"/>
                <a:gd name="T8" fmla="*/ 377 w 486"/>
                <a:gd name="T9" fmla="*/ 50 h 464"/>
                <a:gd name="T10" fmla="*/ 409 w 486"/>
                <a:gd name="T11" fmla="*/ 83 h 464"/>
                <a:gd name="T12" fmla="*/ 436 w 486"/>
                <a:gd name="T13" fmla="*/ 122 h 464"/>
                <a:gd name="T14" fmla="*/ 456 w 486"/>
                <a:gd name="T15" fmla="*/ 166 h 464"/>
                <a:gd name="T16" fmla="*/ 463 w 486"/>
                <a:gd name="T17" fmla="*/ 210 h 464"/>
                <a:gd name="T18" fmla="*/ 463 w 486"/>
                <a:gd name="T19" fmla="*/ 254 h 464"/>
                <a:gd name="T20" fmla="*/ 456 w 486"/>
                <a:gd name="T21" fmla="*/ 299 h 464"/>
                <a:gd name="T22" fmla="*/ 438 w 486"/>
                <a:gd name="T23" fmla="*/ 341 h 464"/>
                <a:gd name="T24" fmla="*/ 446 w 486"/>
                <a:gd name="T25" fmla="*/ 343 h 464"/>
                <a:gd name="T26" fmla="*/ 456 w 486"/>
                <a:gd name="T27" fmla="*/ 347 h 464"/>
                <a:gd name="T28" fmla="*/ 473 w 486"/>
                <a:gd name="T29" fmla="*/ 362 h 464"/>
                <a:gd name="T30" fmla="*/ 483 w 486"/>
                <a:gd name="T31" fmla="*/ 374 h 464"/>
                <a:gd name="T32" fmla="*/ 486 w 486"/>
                <a:gd name="T33" fmla="*/ 387 h 464"/>
                <a:gd name="T34" fmla="*/ 486 w 486"/>
                <a:gd name="T35" fmla="*/ 402 h 464"/>
                <a:gd name="T36" fmla="*/ 479 w 486"/>
                <a:gd name="T37" fmla="*/ 414 h 464"/>
                <a:gd name="T38" fmla="*/ 467 w 486"/>
                <a:gd name="T39" fmla="*/ 426 h 464"/>
                <a:gd name="T40" fmla="*/ 454 w 486"/>
                <a:gd name="T41" fmla="*/ 429 h 464"/>
                <a:gd name="T42" fmla="*/ 438 w 486"/>
                <a:gd name="T43" fmla="*/ 427 h 464"/>
                <a:gd name="T44" fmla="*/ 425 w 486"/>
                <a:gd name="T45" fmla="*/ 422 h 464"/>
                <a:gd name="T46" fmla="*/ 408 w 486"/>
                <a:gd name="T47" fmla="*/ 406 h 464"/>
                <a:gd name="T48" fmla="*/ 402 w 486"/>
                <a:gd name="T49" fmla="*/ 401 h 464"/>
                <a:gd name="T50" fmla="*/ 398 w 486"/>
                <a:gd name="T51" fmla="*/ 395 h 464"/>
                <a:gd name="T52" fmla="*/ 371 w 486"/>
                <a:gd name="T53" fmla="*/ 418 h 464"/>
                <a:gd name="T54" fmla="*/ 342 w 486"/>
                <a:gd name="T55" fmla="*/ 437 h 464"/>
                <a:gd name="T56" fmla="*/ 298 w 486"/>
                <a:gd name="T57" fmla="*/ 454 h 464"/>
                <a:gd name="T58" fmla="*/ 254 w 486"/>
                <a:gd name="T59" fmla="*/ 464 h 464"/>
                <a:gd name="T60" fmla="*/ 207 w 486"/>
                <a:gd name="T61" fmla="*/ 464 h 464"/>
                <a:gd name="T62" fmla="*/ 165 w 486"/>
                <a:gd name="T63" fmla="*/ 454 h 464"/>
                <a:gd name="T64" fmla="*/ 123 w 486"/>
                <a:gd name="T65" fmla="*/ 439 h 464"/>
                <a:gd name="T66" fmla="*/ 86 w 486"/>
                <a:gd name="T67" fmla="*/ 414 h 464"/>
                <a:gd name="T68" fmla="*/ 53 w 486"/>
                <a:gd name="T69" fmla="*/ 381 h 464"/>
                <a:gd name="T70" fmla="*/ 27 w 486"/>
                <a:gd name="T71" fmla="*/ 343 h 464"/>
                <a:gd name="T72" fmla="*/ 7 w 486"/>
                <a:gd name="T73" fmla="*/ 299 h 464"/>
                <a:gd name="T74" fmla="*/ 0 w 486"/>
                <a:gd name="T75" fmla="*/ 254 h 464"/>
                <a:gd name="T76" fmla="*/ 0 w 486"/>
                <a:gd name="T77" fmla="*/ 208 h 464"/>
                <a:gd name="T78" fmla="*/ 7 w 486"/>
                <a:gd name="T79" fmla="*/ 166 h 464"/>
                <a:gd name="T80" fmla="*/ 25 w 486"/>
                <a:gd name="T81" fmla="*/ 124 h 464"/>
                <a:gd name="T82" fmla="*/ 50 w 486"/>
                <a:gd name="T83" fmla="*/ 85 h 464"/>
                <a:gd name="T84" fmla="*/ 82 w 486"/>
                <a:gd name="T85" fmla="*/ 52 h 464"/>
                <a:gd name="T86" fmla="*/ 121 w 486"/>
                <a:gd name="T87" fmla="*/ 27 h 464"/>
                <a:gd name="T88" fmla="*/ 165 w 486"/>
                <a:gd name="T89" fmla="*/ 8 h 464"/>
                <a:gd name="T90" fmla="*/ 209 w 486"/>
                <a:gd name="T9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6" h="464">
                  <a:moveTo>
                    <a:pt x="209" y="0"/>
                  </a:moveTo>
                  <a:lnTo>
                    <a:pt x="256" y="0"/>
                  </a:lnTo>
                  <a:lnTo>
                    <a:pt x="298" y="8"/>
                  </a:lnTo>
                  <a:lnTo>
                    <a:pt x="340" y="25"/>
                  </a:lnTo>
                  <a:lnTo>
                    <a:pt x="377" y="50"/>
                  </a:lnTo>
                  <a:lnTo>
                    <a:pt x="409" y="83"/>
                  </a:lnTo>
                  <a:lnTo>
                    <a:pt x="436" y="122"/>
                  </a:lnTo>
                  <a:lnTo>
                    <a:pt x="456" y="166"/>
                  </a:lnTo>
                  <a:lnTo>
                    <a:pt x="463" y="210"/>
                  </a:lnTo>
                  <a:lnTo>
                    <a:pt x="463" y="254"/>
                  </a:lnTo>
                  <a:lnTo>
                    <a:pt x="456" y="299"/>
                  </a:lnTo>
                  <a:lnTo>
                    <a:pt x="438" y="341"/>
                  </a:lnTo>
                  <a:lnTo>
                    <a:pt x="446" y="343"/>
                  </a:lnTo>
                  <a:lnTo>
                    <a:pt x="456" y="347"/>
                  </a:lnTo>
                  <a:lnTo>
                    <a:pt x="473" y="362"/>
                  </a:lnTo>
                  <a:lnTo>
                    <a:pt x="483" y="374"/>
                  </a:lnTo>
                  <a:lnTo>
                    <a:pt x="486" y="387"/>
                  </a:lnTo>
                  <a:lnTo>
                    <a:pt x="486" y="402"/>
                  </a:lnTo>
                  <a:lnTo>
                    <a:pt x="479" y="414"/>
                  </a:lnTo>
                  <a:lnTo>
                    <a:pt x="467" y="426"/>
                  </a:lnTo>
                  <a:lnTo>
                    <a:pt x="454" y="429"/>
                  </a:lnTo>
                  <a:lnTo>
                    <a:pt x="438" y="427"/>
                  </a:lnTo>
                  <a:lnTo>
                    <a:pt x="425" y="422"/>
                  </a:lnTo>
                  <a:lnTo>
                    <a:pt x="408" y="406"/>
                  </a:lnTo>
                  <a:lnTo>
                    <a:pt x="402" y="401"/>
                  </a:lnTo>
                  <a:lnTo>
                    <a:pt x="398" y="395"/>
                  </a:lnTo>
                  <a:lnTo>
                    <a:pt x="371" y="418"/>
                  </a:lnTo>
                  <a:lnTo>
                    <a:pt x="342" y="437"/>
                  </a:lnTo>
                  <a:lnTo>
                    <a:pt x="298" y="454"/>
                  </a:lnTo>
                  <a:lnTo>
                    <a:pt x="254" y="464"/>
                  </a:lnTo>
                  <a:lnTo>
                    <a:pt x="207" y="464"/>
                  </a:lnTo>
                  <a:lnTo>
                    <a:pt x="165" y="454"/>
                  </a:lnTo>
                  <a:lnTo>
                    <a:pt x="123" y="439"/>
                  </a:lnTo>
                  <a:lnTo>
                    <a:pt x="86" y="414"/>
                  </a:lnTo>
                  <a:lnTo>
                    <a:pt x="53" y="381"/>
                  </a:lnTo>
                  <a:lnTo>
                    <a:pt x="27" y="343"/>
                  </a:lnTo>
                  <a:lnTo>
                    <a:pt x="7" y="299"/>
                  </a:lnTo>
                  <a:lnTo>
                    <a:pt x="0" y="254"/>
                  </a:lnTo>
                  <a:lnTo>
                    <a:pt x="0" y="208"/>
                  </a:lnTo>
                  <a:lnTo>
                    <a:pt x="7" y="166"/>
                  </a:lnTo>
                  <a:lnTo>
                    <a:pt x="25" y="124"/>
                  </a:lnTo>
                  <a:lnTo>
                    <a:pt x="50" y="85"/>
                  </a:lnTo>
                  <a:lnTo>
                    <a:pt x="82" y="52"/>
                  </a:lnTo>
                  <a:lnTo>
                    <a:pt x="121" y="27"/>
                  </a:lnTo>
                  <a:lnTo>
                    <a:pt x="165" y="8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F6FA"/>
            </a:solidFill>
            <a:ln w="0">
              <a:solidFill>
                <a:srgbClr val="FEF6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753"/>
            <p:cNvSpPr>
              <a:spLocks/>
            </p:cNvSpPr>
            <p:nvPr/>
          </p:nvSpPr>
          <p:spPr bwMode="auto">
            <a:xfrm>
              <a:off x="796851" y="1428133"/>
              <a:ext cx="285750" cy="285750"/>
            </a:xfrm>
            <a:custGeom>
              <a:avLst/>
              <a:gdLst>
                <a:gd name="T0" fmla="*/ 173 w 359"/>
                <a:gd name="T1" fmla="*/ 0 h 360"/>
                <a:gd name="T2" fmla="*/ 211 w 359"/>
                <a:gd name="T3" fmla="*/ 2 h 360"/>
                <a:gd name="T4" fmla="*/ 250 w 359"/>
                <a:gd name="T5" fmla="*/ 14 h 360"/>
                <a:gd name="T6" fmla="*/ 284 w 359"/>
                <a:gd name="T7" fmla="*/ 33 h 360"/>
                <a:gd name="T8" fmla="*/ 315 w 359"/>
                <a:gd name="T9" fmla="*/ 60 h 360"/>
                <a:gd name="T10" fmla="*/ 338 w 359"/>
                <a:gd name="T11" fmla="*/ 95 h 360"/>
                <a:gd name="T12" fmla="*/ 354 w 359"/>
                <a:gd name="T13" fmla="*/ 133 h 360"/>
                <a:gd name="T14" fmla="*/ 359 w 359"/>
                <a:gd name="T15" fmla="*/ 173 h 360"/>
                <a:gd name="T16" fmla="*/ 356 w 359"/>
                <a:gd name="T17" fmla="*/ 212 h 360"/>
                <a:gd name="T18" fmla="*/ 346 w 359"/>
                <a:gd name="T19" fmla="*/ 250 h 360"/>
                <a:gd name="T20" fmla="*/ 327 w 359"/>
                <a:gd name="T21" fmla="*/ 285 h 360"/>
                <a:gd name="T22" fmla="*/ 300 w 359"/>
                <a:gd name="T23" fmla="*/ 314 h 360"/>
                <a:gd name="T24" fmla="*/ 265 w 359"/>
                <a:gd name="T25" fmla="*/ 339 h 360"/>
                <a:gd name="T26" fmla="*/ 227 w 359"/>
                <a:gd name="T27" fmla="*/ 354 h 360"/>
                <a:gd name="T28" fmla="*/ 186 w 359"/>
                <a:gd name="T29" fmla="*/ 360 h 360"/>
                <a:gd name="T30" fmla="*/ 148 w 359"/>
                <a:gd name="T31" fmla="*/ 356 h 360"/>
                <a:gd name="T32" fmla="*/ 109 w 359"/>
                <a:gd name="T33" fmla="*/ 345 h 360"/>
                <a:gd name="T34" fmla="*/ 75 w 359"/>
                <a:gd name="T35" fmla="*/ 325 h 360"/>
                <a:gd name="T36" fmla="*/ 44 w 359"/>
                <a:gd name="T37" fmla="*/ 299 h 360"/>
                <a:gd name="T38" fmla="*/ 21 w 359"/>
                <a:gd name="T39" fmla="*/ 266 h 360"/>
                <a:gd name="T40" fmla="*/ 5 w 359"/>
                <a:gd name="T41" fmla="*/ 227 h 360"/>
                <a:gd name="T42" fmla="*/ 0 w 359"/>
                <a:gd name="T43" fmla="*/ 187 h 360"/>
                <a:gd name="T44" fmla="*/ 1 w 359"/>
                <a:gd name="T45" fmla="*/ 147 h 360"/>
                <a:gd name="T46" fmla="*/ 13 w 359"/>
                <a:gd name="T47" fmla="*/ 110 h 360"/>
                <a:gd name="T48" fmla="*/ 32 w 359"/>
                <a:gd name="T49" fmla="*/ 75 h 360"/>
                <a:gd name="T50" fmla="*/ 59 w 359"/>
                <a:gd name="T51" fmla="*/ 45 h 360"/>
                <a:gd name="T52" fmla="*/ 94 w 359"/>
                <a:gd name="T53" fmla="*/ 22 h 360"/>
                <a:gd name="T54" fmla="*/ 132 w 359"/>
                <a:gd name="T55" fmla="*/ 6 h 360"/>
                <a:gd name="T56" fmla="*/ 173 w 359"/>
                <a:gd name="T5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9" h="360">
                  <a:moveTo>
                    <a:pt x="173" y="0"/>
                  </a:moveTo>
                  <a:lnTo>
                    <a:pt x="211" y="2"/>
                  </a:lnTo>
                  <a:lnTo>
                    <a:pt x="250" y="14"/>
                  </a:lnTo>
                  <a:lnTo>
                    <a:pt x="284" y="33"/>
                  </a:lnTo>
                  <a:lnTo>
                    <a:pt x="315" y="60"/>
                  </a:lnTo>
                  <a:lnTo>
                    <a:pt x="338" y="95"/>
                  </a:lnTo>
                  <a:lnTo>
                    <a:pt x="354" y="133"/>
                  </a:lnTo>
                  <a:lnTo>
                    <a:pt x="359" y="173"/>
                  </a:lnTo>
                  <a:lnTo>
                    <a:pt x="356" y="212"/>
                  </a:lnTo>
                  <a:lnTo>
                    <a:pt x="346" y="250"/>
                  </a:lnTo>
                  <a:lnTo>
                    <a:pt x="327" y="285"/>
                  </a:lnTo>
                  <a:lnTo>
                    <a:pt x="300" y="314"/>
                  </a:lnTo>
                  <a:lnTo>
                    <a:pt x="265" y="339"/>
                  </a:lnTo>
                  <a:lnTo>
                    <a:pt x="227" y="354"/>
                  </a:lnTo>
                  <a:lnTo>
                    <a:pt x="186" y="360"/>
                  </a:lnTo>
                  <a:lnTo>
                    <a:pt x="148" y="356"/>
                  </a:lnTo>
                  <a:lnTo>
                    <a:pt x="109" y="345"/>
                  </a:lnTo>
                  <a:lnTo>
                    <a:pt x="75" y="325"/>
                  </a:lnTo>
                  <a:lnTo>
                    <a:pt x="44" y="299"/>
                  </a:lnTo>
                  <a:lnTo>
                    <a:pt x="21" y="266"/>
                  </a:lnTo>
                  <a:lnTo>
                    <a:pt x="5" y="227"/>
                  </a:lnTo>
                  <a:lnTo>
                    <a:pt x="0" y="187"/>
                  </a:lnTo>
                  <a:lnTo>
                    <a:pt x="1" y="147"/>
                  </a:lnTo>
                  <a:lnTo>
                    <a:pt x="13" y="110"/>
                  </a:lnTo>
                  <a:lnTo>
                    <a:pt x="32" y="75"/>
                  </a:lnTo>
                  <a:lnTo>
                    <a:pt x="59" y="45"/>
                  </a:lnTo>
                  <a:lnTo>
                    <a:pt x="94" y="22"/>
                  </a:lnTo>
                  <a:lnTo>
                    <a:pt x="132" y="6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C6885D"/>
            </a:solidFill>
            <a:ln w="0">
              <a:solidFill>
                <a:srgbClr val="C6885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754"/>
            <p:cNvSpPr>
              <a:spLocks/>
            </p:cNvSpPr>
            <p:nvPr/>
          </p:nvSpPr>
          <p:spPr bwMode="auto">
            <a:xfrm>
              <a:off x="1009576" y="1509095"/>
              <a:ext cx="30163" cy="31750"/>
            </a:xfrm>
            <a:custGeom>
              <a:avLst/>
              <a:gdLst>
                <a:gd name="T0" fmla="*/ 21 w 39"/>
                <a:gd name="T1" fmla="*/ 0 h 41"/>
                <a:gd name="T2" fmla="*/ 27 w 39"/>
                <a:gd name="T3" fmla="*/ 2 h 41"/>
                <a:gd name="T4" fmla="*/ 33 w 39"/>
                <a:gd name="T5" fmla="*/ 6 h 41"/>
                <a:gd name="T6" fmla="*/ 37 w 39"/>
                <a:gd name="T7" fmla="*/ 12 h 41"/>
                <a:gd name="T8" fmla="*/ 39 w 39"/>
                <a:gd name="T9" fmla="*/ 18 h 41"/>
                <a:gd name="T10" fmla="*/ 39 w 39"/>
                <a:gd name="T11" fmla="*/ 23 h 41"/>
                <a:gd name="T12" fmla="*/ 37 w 39"/>
                <a:gd name="T13" fmla="*/ 29 h 41"/>
                <a:gd name="T14" fmla="*/ 33 w 39"/>
                <a:gd name="T15" fmla="*/ 33 h 41"/>
                <a:gd name="T16" fmla="*/ 29 w 39"/>
                <a:gd name="T17" fmla="*/ 37 h 41"/>
                <a:gd name="T18" fmla="*/ 23 w 39"/>
                <a:gd name="T19" fmla="*/ 41 h 41"/>
                <a:gd name="T20" fmla="*/ 17 w 39"/>
                <a:gd name="T21" fmla="*/ 41 h 41"/>
                <a:gd name="T22" fmla="*/ 12 w 39"/>
                <a:gd name="T23" fmla="*/ 39 h 41"/>
                <a:gd name="T24" fmla="*/ 6 w 39"/>
                <a:gd name="T25" fmla="*/ 35 h 41"/>
                <a:gd name="T26" fmla="*/ 2 w 39"/>
                <a:gd name="T27" fmla="*/ 29 h 41"/>
                <a:gd name="T28" fmla="*/ 0 w 39"/>
                <a:gd name="T29" fmla="*/ 23 h 41"/>
                <a:gd name="T30" fmla="*/ 0 w 39"/>
                <a:gd name="T31" fmla="*/ 18 h 41"/>
                <a:gd name="T32" fmla="*/ 2 w 39"/>
                <a:gd name="T33" fmla="*/ 12 h 41"/>
                <a:gd name="T34" fmla="*/ 6 w 39"/>
                <a:gd name="T35" fmla="*/ 8 h 41"/>
                <a:gd name="T36" fmla="*/ 10 w 39"/>
                <a:gd name="T37" fmla="*/ 4 h 41"/>
                <a:gd name="T38" fmla="*/ 15 w 39"/>
                <a:gd name="T39" fmla="*/ 2 h 41"/>
                <a:gd name="T40" fmla="*/ 21 w 39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1">
                  <a:moveTo>
                    <a:pt x="21" y="0"/>
                  </a:moveTo>
                  <a:lnTo>
                    <a:pt x="27" y="2"/>
                  </a:lnTo>
                  <a:lnTo>
                    <a:pt x="33" y="6"/>
                  </a:lnTo>
                  <a:lnTo>
                    <a:pt x="37" y="12"/>
                  </a:lnTo>
                  <a:lnTo>
                    <a:pt x="39" y="18"/>
                  </a:lnTo>
                  <a:lnTo>
                    <a:pt x="39" y="23"/>
                  </a:lnTo>
                  <a:lnTo>
                    <a:pt x="37" y="29"/>
                  </a:lnTo>
                  <a:lnTo>
                    <a:pt x="33" y="33"/>
                  </a:lnTo>
                  <a:lnTo>
                    <a:pt x="29" y="37"/>
                  </a:lnTo>
                  <a:lnTo>
                    <a:pt x="23" y="41"/>
                  </a:lnTo>
                  <a:lnTo>
                    <a:pt x="17" y="41"/>
                  </a:lnTo>
                  <a:lnTo>
                    <a:pt x="12" y="39"/>
                  </a:lnTo>
                  <a:lnTo>
                    <a:pt x="6" y="35"/>
                  </a:lnTo>
                  <a:lnTo>
                    <a:pt x="2" y="29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8"/>
                  </a:lnTo>
                  <a:lnTo>
                    <a:pt x="10" y="4"/>
                  </a:lnTo>
                  <a:lnTo>
                    <a:pt x="15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5764B"/>
            </a:solidFill>
            <a:ln w="0">
              <a:solidFill>
                <a:srgbClr val="B5764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755"/>
            <p:cNvSpPr>
              <a:spLocks/>
            </p:cNvSpPr>
            <p:nvPr/>
          </p:nvSpPr>
          <p:spPr bwMode="auto">
            <a:xfrm>
              <a:off x="1020689" y="1539258"/>
              <a:ext cx="46038" cy="46038"/>
            </a:xfrm>
            <a:custGeom>
              <a:avLst/>
              <a:gdLst>
                <a:gd name="T0" fmla="*/ 31 w 58"/>
                <a:gd name="T1" fmla="*/ 0 h 57"/>
                <a:gd name="T2" fmla="*/ 45 w 58"/>
                <a:gd name="T3" fmla="*/ 4 h 57"/>
                <a:gd name="T4" fmla="*/ 54 w 58"/>
                <a:gd name="T5" fmla="*/ 15 h 57"/>
                <a:gd name="T6" fmla="*/ 58 w 58"/>
                <a:gd name="T7" fmla="*/ 29 h 57"/>
                <a:gd name="T8" fmla="*/ 54 w 58"/>
                <a:gd name="T9" fmla="*/ 44 h 57"/>
                <a:gd name="T10" fmla="*/ 43 w 58"/>
                <a:gd name="T11" fmla="*/ 54 h 57"/>
                <a:gd name="T12" fmla="*/ 29 w 58"/>
                <a:gd name="T13" fmla="*/ 57 h 57"/>
                <a:gd name="T14" fmla="*/ 14 w 58"/>
                <a:gd name="T15" fmla="*/ 54 h 57"/>
                <a:gd name="T16" fmla="*/ 4 w 58"/>
                <a:gd name="T17" fmla="*/ 42 h 57"/>
                <a:gd name="T18" fmla="*/ 0 w 58"/>
                <a:gd name="T19" fmla="*/ 27 h 57"/>
                <a:gd name="T20" fmla="*/ 4 w 58"/>
                <a:gd name="T21" fmla="*/ 13 h 57"/>
                <a:gd name="T22" fmla="*/ 16 w 58"/>
                <a:gd name="T23" fmla="*/ 4 h 57"/>
                <a:gd name="T24" fmla="*/ 31 w 58"/>
                <a:gd name="T2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57">
                  <a:moveTo>
                    <a:pt x="31" y="0"/>
                  </a:moveTo>
                  <a:lnTo>
                    <a:pt x="45" y="4"/>
                  </a:lnTo>
                  <a:lnTo>
                    <a:pt x="54" y="15"/>
                  </a:lnTo>
                  <a:lnTo>
                    <a:pt x="58" y="29"/>
                  </a:lnTo>
                  <a:lnTo>
                    <a:pt x="54" y="44"/>
                  </a:lnTo>
                  <a:lnTo>
                    <a:pt x="43" y="54"/>
                  </a:lnTo>
                  <a:lnTo>
                    <a:pt x="29" y="57"/>
                  </a:lnTo>
                  <a:lnTo>
                    <a:pt x="14" y="54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4" y="13"/>
                  </a:lnTo>
                  <a:lnTo>
                    <a:pt x="16" y="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5764B"/>
            </a:solidFill>
            <a:ln w="0">
              <a:solidFill>
                <a:srgbClr val="B5764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756"/>
            <p:cNvSpPr>
              <a:spLocks/>
            </p:cNvSpPr>
            <p:nvPr/>
          </p:nvSpPr>
          <p:spPr bwMode="auto">
            <a:xfrm>
              <a:off x="982589" y="1540845"/>
              <a:ext cx="30163" cy="31750"/>
            </a:xfrm>
            <a:custGeom>
              <a:avLst/>
              <a:gdLst>
                <a:gd name="T0" fmla="*/ 21 w 39"/>
                <a:gd name="T1" fmla="*/ 0 h 38"/>
                <a:gd name="T2" fmla="*/ 27 w 39"/>
                <a:gd name="T3" fmla="*/ 2 h 38"/>
                <a:gd name="T4" fmla="*/ 33 w 39"/>
                <a:gd name="T5" fmla="*/ 5 h 38"/>
                <a:gd name="T6" fmla="*/ 37 w 39"/>
                <a:gd name="T7" fmla="*/ 11 h 38"/>
                <a:gd name="T8" fmla="*/ 39 w 39"/>
                <a:gd name="T9" fmla="*/ 17 h 38"/>
                <a:gd name="T10" fmla="*/ 39 w 39"/>
                <a:gd name="T11" fmla="*/ 23 h 38"/>
                <a:gd name="T12" fmla="*/ 37 w 39"/>
                <a:gd name="T13" fmla="*/ 29 h 38"/>
                <a:gd name="T14" fmla="*/ 33 w 39"/>
                <a:gd name="T15" fmla="*/ 32 h 38"/>
                <a:gd name="T16" fmla="*/ 27 w 39"/>
                <a:gd name="T17" fmla="*/ 36 h 38"/>
                <a:gd name="T18" fmla="*/ 21 w 39"/>
                <a:gd name="T19" fmla="*/ 38 h 38"/>
                <a:gd name="T20" fmla="*/ 16 w 39"/>
                <a:gd name="T21" fmla="*/ 38 h 38"/>
                <a:gd name="T22" fmla="*/ 10 w 39"/>
                <a:gd name="T23" fmla="*/ 36 h 38"/>
                <a:gd name="T24" fmla="*/ 6 w 39"/>
                <a:gd name="T25" fmla="*/ 34 h 38"/>
                <a:gd name="T26" fmla="*/ 2 w 39"/>
                <a:gd name="T27" fmla="*/ 29 h 38"/>
                <a:gd name="T28" fmla="*/ 0 w 39"/>
                <a:gd name="T29" fmla="*/ 23 h 38"/>
                <a:gd name="T30" fmla="*/ 0 w 39"/>
                <a:gd name="T31" fmla="*/ 17 h 38"/>
                <a:gd name="T32" fmla="*/ 2 w 39"/>
                <a:gd name="T33" fmla="*/ 11 h 38"/>
                <a:gd name="T34" fmla="*/ 4 w 39"/>
                <a:gd name="T35" fmla="*/ 5 h 38"/>
                <a:gd name="T36" fmla="*/ 10 w 39"/>
                <a:gd name="T37" fmla="*/ 2 h 38"/>
                <a:gd name="T38" fmla="*/ 16 w 39"/>
                <a:gd name="T39" fmla="*/ 0 h 38"/>
                <a:gd name="T40" fmla="*/ 21 w 39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21" y="0"/>
                  </a:moveTo>
                  <a:lnTo>
                    <a:pt x="27" y="2"/>
                  </a:lnTo>
                  <a:lnTo>
                    <a:pt x="33" y="5"/>
                  </a:lnTo>
                  <a:lnTo>
                    <a:pt x="37" y="11"/>
                  </a:lnTo>
                  <a:lnTo>
                    <a:pt x="39" y="17"/>
                  </a:lnTo>
                  <a:lnTo>
                    <a:pt x="39" y="23"/>
                  </a:lnTo>
                  <a:lnTo>
                    <a:pt x="37" y="29"/>
                  </a:lnTo>
                  <a:lnTo>
                    <a:pt x="33" y="32"/>
                  </a:lnTo>
                  <a:lnTo>
                    <a:pt x="27" y="36"/>
                  </a:lnTo>
                  <a:lnTo>
                    <a:pt x="21" y="38"/>
                  </a:lnTo>
                  <a:lnTo>
                    <a:pt x="16" y="38"/>
                  </a:lnTo>
                  <a:lnTo>
                    <a:pt x="10" y="36"/>
                  </a:lnTo>
                  <a:lnTo>
                    <a:pt x="6" y="34"/>
                  </a:lnTo>
                  <a:lnTo>
                    <a:pt x="2" y="29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2" y="11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5764B"/>
            </a:solidFill>
            <a:ln w="0">
              <a:solidFill>
                <a:srgbClr val="B5764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757"/>
            <p:cNvSpPr>
              <a:spLocks/>
            </p:cNvSpPr>
            <p:nvPr/>
          </p:nvSpPr>
          <p:spPr bwMode="auto">
            <a:xfrm>
              <a:off x="796851" y="1493220"/>
              <a:ext cx="271463" cy="220663"/>
            </a:xfrm>
            <a:custGeom>
              <a:avLst/>
              <a:gdLst>
                <a:gd name="T0" fmla="*/ 28 w 342"/>
                <a:gd name="T1" fmla="*/ 0 h 279"/>
                <a:gd name="T2" fmla="*/ 30 w 342"/>
                <a:gd name="T3" fmla="*/ 4 h 279"/>
                <a:gd name="T4" fmla="*/ 36 w 342"/>
                <a:gd name="T5" fmla="*/ 14 h 279"/>
                <a:gd name="T6" fmla="*/ 44 w 342"/>
                <a:gd name="T7" fmla="*/ 29 h 279"/>
                <a:gd name="T8" fmla="*/ 57 w 342"/>
                <a:gd name="T9" fmla="*/ 48 h 279"/>
                <a:gd name="T10" fmla="*/ 73 w 342"/>
                <a:gd name="T11" fmla="*/ 69 h 279"/>
                <a:gd name="T12" fmla="*/ 92 w 342"/>
                <a:gd name="T13" fmla="*/ 92 h 279"/>
                <a:gd name="T14" fmla="*/ 115 w 342"/>
                <a:gd name="T15" fmla="*/ 114 h 279"/>
                <a:gd name="T16" fmla="*/ 144 w 342"/>
                <a:gd name="T17" fmla="*/ 135 h 279"/>
                <a:gd name="T18" fmla="*/ 175 w 342"/>
                <a:gd name="T19" fmla="*/ 154 h 279"/>
                <a:gd name="T20" fmla="*/ 209 w 342"/>
                <a:gd name="T21" fmla="*/ 169 h 279"/>
                <a:gd name="T22" fmla="*/ 250 w 342"/>
                <a:gd name="T23" fmla="*/ 179 h 279"/>
                <a:gd name="T24" fmla="*/ 294 w 342"/>
                <a:gd name="T25" fmla="*/ 181 h 279"/>
                <a:gd name="T26" fmla="*/ 342 w 342"/>
                <a:gd name="T27" fmla="*/ 177 h 279"/>
                <a:gd name="T28" fmla="*/ 323 w 342"/>
                <a:gd name="T29" fmla="*/ 208 h 279"/>
                <a:gd name="T30" fmla="*/ 296 w 342"/>
                <a:gd name="T31" fmla="*/ 235 h 279"/>
                <a:gd name="T32" fmla="*/ 265 w 342"/>
                <a:gd name="T33" fmla="*/ 258 h 279"/>
                <a:gd name="T34" fmla="*/ 227 w 342"/>
                <a:gd name="T35" fmla="*/ 273 h 279"/>
                <a:gd name="T36" fmla="*/ 186 w 342"/>
                <a:gd name="T37" fmla="*/ 279 h 279"/>
                <a:gd name="T38" fmla="*/ 148 w 342"/>
                <a:gd name="T39" fmla="*/ 275 h 279"/>
                <a:gd name="T40" fmla="*/ 109 w 342"/>
                <a:gd name="T41" fmla="*/ 264 h 279"/>
                <a:gd name="T42" fmla="*/ 75 w 342"/>
                <a:gd name="T43" fmla="*/ 244 h 279"/>
                <a:gd name="T44" fmla="*/ 44 w 342"/>
                <a:gd name="T45" fmla="*/ 218 h 279"/>
                <a:gd name="T46" fmla="*/ 21 w 342"/>
                <a:gd name="T47" fmla="*/ 185 h 279"/>
                <a:gd name="T48" fmla="*/ 5 w 342"/>
                <a:gd name="T49" fmla="*/ 146 h 279"/>
                <a:gd name="T50" fmla="*/ 0 w 342"/>
                <a:gd name="T51" fmla="*/ 108 h 279"/>
                <a:gd name="T52" fmla="*/ 1 w 342"/>
                <a:gd name="T53" fmla="*/ 69 h 279"/>
                <a:gd name="T54" fmla="*/ 11 w 342"/>
                <a:gd name="T55" fmla="*/ 33 h 279"/>
                <a:gd name="T56" fmla="*/ 28 w 342"/>
                <a:gd name="T5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2" h="279">
                  <a:moveTo>
                    <a:pt x="28" y="0"/>
                  </a:moveTo>
                  <a:lnTo>
                    <a:pt x="30" y="4"/>
                  </a:lnTo>
                  <a:lnTo>
                    <a:pt x="36" y="14"/>
                  </a:lnTo>
                  <a:lnTo>
                    <a:pt x="44" y="29"/>
                  </a:lnTo>
                  <a:lnTo>
                    <a:pt x="57" y="48"/>
                  </a:lnTo>
                  <a:lnTo>
                    <a:pt x="73" y="69"/>
                  </a:lnTo>
                  <a:lnTo>
                    <a:pt x="92" y="92"/>
                  </a:lnTo>
                  <a:lnTo>
                    <a:pt x="115" y="114"/>
                  </a:lnTo>
                  <a:lnTo>
                    <a:pt x="144" y="135"/>
                  </a:lnTo>
                  <a:lnTo>
                    <a:pt x="175" y="154"/>
                  </a:lnTo>
                  <a:lnTo>
                    <a:pt x="209" y="169"/>
                  </a:lnTo>
                  <a:lnTo>
                    <a:pt x="250" y="179"/>
                  </a:lnTo>
                  <a:lnTo>
                    <a:pt x="294" y="181"/>
                  </a:lnTo>
                  <a:lnTo>
                    <a:pt x="342" y="177"/>
                  </a:lnTo>
                  <a:lnTo>
                    <a:pt x="323" y="208"/>
                  </a:lnTo>
                  <a:lnTo>
                    <a:pt x="296" y="235"/>
                  </a:lnTo>
                  <a:lnTo>
                    <a:pt x="265" y="258"/>
                  </a:lnTo>
                  <a:lnTo>
                    <a:pt x="227" y="273"/>
                  </a:lnTo>
                  <a:lnTo>
                    <a:pt x="186" y="279"/>
                  </a:lnTo>
                  <a:lnTo>
                    <a:pt x="148" y="275"/>
                  </a:lnTo>
                  <a:lnTo>
                    <a:pt x="109" y="264"/>
                  </a:lnTo>
                  <a:lnTo>
                    <a:pt x="75" y="244"/>
                  </a:lnTo>
                  <a:lnTo>
                    <a:pt x="44" y="218"/>
                  </a:lnTo>
                  <a:lnTo>
                    <a:pt x="21" y="185"/>
                  </a:lnTo>
                  <a:lnTo>
                    <a:pt x="5" y="146"/>
                  </a:lnTo>
                  <a:lnTo>
                    <a:pt x="0" y="108"/>
                  </a:lnTo>
                  <a:lnTo>
                    <a:pt x="1" y="69"/>
                  </a:lnTo>
                  <a:lnTo>
                    <a:pt x="11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5764B"/>
            </a:solidFill>
            <a:ln w="0">
              <a:solidFill>
                <a:srgbClr val="B5764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758"/>
            <p:cNvSpPr>
              <a:spLocks noEditPoints="1"/>
            </p:cNvSpPr>
            <p:nvPr/>
          </p:nvSpPr>
          <p:spPr bwMode="auto">
            <a:xfrm>
              <a:off x="793676" y="1424958"/>
              <a:ext cx="292100" cy="292100"/>
            </a:xfrm>
            <a:custGeom>
              <a:avLst/>
              <a:gdLst>
                <a:gd name="T0" fmla="*/ 177 w 367"/>
                <a:gd name="T1" fmla="*/ 8 h 368"/>
                <a:gd name="T2" fmla="*/ 138 w 367"/>
                <a:gd name="T3" fmla="*/ 14 h 368"/>
                <a:gd name="T4" fmla="*/ 100 w 367"/>
                <a:gd name="T5" fmla="*/ 29 h 368"/>
                <a:gd name="T6" fmla="*/ 67 w 367"/>
                <a:gd name="T7" fmla="*/ 52 h 368"/>
                <a:gd name="T8" fmla="*/ 40 w 367"/>
                <a:gd name="T9" fmla="*/ 81 h 368"/>
                <a:gd name="T10" fmla="*/ 21 w 367"/>
                <a:gd name="T11" fmla="*/ 116 h 368"/>
                <a:gd name="T12" fmla="*/ 9 w 367"/>
                <a:gd name="T13" fmla="*/ 152 h 368"/>
                <a:gd name="T14" fmla="*/ 7 w 367"/>
                <a:gd name="T15" fmla="*/ 191 h 368"/>
                <a:gd name="T16" fmla="*/ 13 w 367"/>
                <a:gd name="T17" fmla="*/ 229 h 368"/>
                <a:gd name="T18" fmla="*/ 29 w 367"/>
                <a:gd name="T19" fmla="*/ 268 h 368"/>
                <a:gd name="T20" fmla="*/ 52 w 367"/>
                <a:gd name="T21" fmla="*/ 301 h 368"/>
                <a:gd name="T22" fmla="*/ 81 w 367"/>
                <a:gd name="T23" fmla="*/ 328 h 368"/>
                <a:gd name="T24" fmla="*/ 115 w 367"/>
                <a:gd name="T25" fmla="*/ 347 h 368"/>
                <a:gd name="T26" fmla="*/ 152 w 367"/>
                <a:gd name="T27" fmla="*/ 356 h 368"/>
                <a:gd name="T28" fmla="*/ 190 w 367"/>
                <a:gd name="T29" fmla="*/ 360 h 368"/>
                <a:gd name="T30" fmla="*/ 229 w 367"/>
                <a:gd name="T31" fmla="*/ 354 h 368"/>
                <a:gd name="T32" fmla="*/ 267 w 367"/>
                <a:gd name="T33" fmla="*/ 339 h 368"/>
                <a:gd name="T34" fmla="*/ 300 w 367"/>
                <a:gd name="T35" fmla="*/ 316 h 368"/>
                <a:gd name="T36" fmla="*/ 327 w 367"/>
                <a:gd name="T37" fmla="*/ 287 h 368"/>
                <a:gd name="T38" fmla="*/ 346 w 367"/>
                <a:gd name="T39" fmla="*/ 252 h 368"/>
                <a:gd name="T40" fmla="*/ 358 w 367"/>
                <a:gd name="T41" fmla="*/ 216 h 368"/>
                <a:gd name="T42" fmla="*/ 360 w 367"/>
                <a:gd name="T43" fmla="*/ 177 h 368"/>
                <a:gd name="T44" fmla="*/ 354 w 367"/>
                <a:gd name="T45" fmla="*/ 139 h 368"/>
                <a:gd name="T46" fmla="*/ 338 w 367"/>
                <a:gd name="T47" fmla="*/ 101 h 368"/>
                <a:gd name="T48" fmla="*/ 315 w 367"/>
                <a:gd name="T49" fmla="*/ 68 h 368"/>
                <a:gd name="T50" fmla="*/ 286 w 367"/>
                <a:gd name="T51" fmla="*/ 41 h 368"/>
                <a:gd name="T52" fmla="*/ 252 w 367"/>
                <a:gd name="T53" fmla="*/ 22 h 368"/>
                <a:gd name="T54" fmla="*/ 215 w 367"/>
                <a:gd name="T55" fmla="*/ 10 h 368"/>
                <a:gd name="T56" fmla="*/ 177 w 367"/>
                <a:gd name="T57" fmla="*/ 8 h 368"/>
                <a:gd name="T58" fmla="*/ 177 w 367"/>
                <a:gd name="T59" fmla="*/ 0 h 368"/>
                <a:gd name="T60" fmla="*/ 217 w 367"/>
                <a:gd name="T61" fmla="*/ 4 h 368"/>
                <a:gd name="T62" fmla="*/ 256 w 367"/>
                <a:gd name="T63" fmla="*/ 16 h 368"/>
                <a:gd name="T64" fmla="*/ 290 w 367"/>
                <a:gd name="T65" fmla="*/ 35 h 368"/>
                <a:gd name="T66" fmla="*/ 321 w 367"/>
                <a:gd name="T67" fmla="*/ 62 h 368"/>
                <a:gd name="T68" fmla="*/ 346 w 367"/>
                <a:gd name="T69" fmla="*/ 97 h 368"/>
                <a:gd name="T70" fmla="*/ 361 w 367"/>
                <a:gd name="T71" fmla="*/ 137 h 368"/>
                <a:gd name="T72" fmla="*/ 367 w 367"/>
                <a:gd name="T73" fmla="*/ 177 h 368"/>
                <a:gd name="T74" fmla="*/ 363 w 367"/>
                <a:gd name="T75" fmla="*/ 218 h 368"/>
                <a:gd name="T76" fmla="*/ 352 w 367"/>
                <a:gd name="T77" fmla="*/ 256 h 368"/>
                <a:gd name="T78" fmla="*/ 333 w 367"/>
                <a:gd name="T79" fmla="*/ 291 h 368"/>
                <a:gd name="T80" fmla="*/ 306 w 367"/>
                <a:gd name="T81" fmla="*/ 322 h 368"/>
                <a:gd name="T82" fmla="*/ 271 w 367"/>
                <a:gd name="T83" fmla="*/ 345 h 368"/>
                <a:gd name="T84" fmla="*/ 231 w 367"/>
                <a:gd name="T85" fmla="*/ 362 h 368"/>
                <a:gd name="T86" fmla="*/ 190 w 367"/>
                <a:gd name="T87" fmla="*/ 368 h 368"/>
                <a:gd name="T88" fmla="*/ 150 w 367"/>
                <a:gd name="T89" fmla="*/ 364 h 368"/>
                <a:gd name="T90" fmla="*/ 111 w 367"/>
                <a:gd name="T91" fmla="*/ 353 h 368"/>
                <a:gd name="T92" fmla="*/ 77 w 367"/>
                <a:gd name="T93" fmla="*/ 333 h 368"/>
                <a:gd name="T94" fmla="*/ 46 w 367"/>
                <a:gd name="T95" fmla="*/ 306 h 368"/>
                <a:gd name="T96" fmla="*/ 21 w 367"/>
                <a:gd name="T97" fmla="*/ 272 h 368"/>
                <a:gd name="T98" fmla="*/ 5 w 367"/>
                <a:gd name="T99" fmla="*/ 231 h 368"/>
                <a:gd name="T100" fmla="*/ 0 w 367"/>
                <a:gd name="T101" fmla="*/ 191 h 368"/>
                <a:gd name="T102" fmla="*/ 4 w 367"/>
                <a:gd name="T103" fmla="*/ 151 h 368"/>
                <a:gd name="T104" fmla="*/ 15 w 367"/>
                <a:gd name="T105" fmla="*/ 112 h 368"/>
                <a:gd name="T106" fmla="*/ 34 w 367"/>
                <a:gd name="T107" fmla="*/ 77 h 368"/>
                <a:gd name="T108" fmla="*/ 61 w 367"/>
                <a:gd name="T109" fmla="*/ 47 h 368"/>
                <a:gd name="T110" fmla="*/ 96 w 367"/>
                <a:gd name="T111" fmla="*/ 22 h 368"/>
                <a:gd name="T112" fmla="*/ 136 w 367"/>
                <a:gd name="T113" fmla="*/ 6 h 368"/>
                <a:gd name="T114" fmla="*/ 177 w 367"/>
                <a:gd name="T115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7" h="368">
                  <a:moveTo>
                    <a:pt x="177" y="8"/>
                  </a:moveTo>
                  <a:lnTo>
                    <a:pt x="138" y="14"/>
                  </a:lnTo>
                  <a:lnTo>
                    <a:pt x="100" y="29"/>
                  </a:lnTo>
                  <a:lnTo>
                    <a:pt x="67" y="52"/>
                  </a:lnTo>
                  <a:lnTo>
                    <a:pt x="40" y="81"/>
                  </a:lnTo>
                  <a:lnTo>
                    <a:pt x="21" y="116"/>
                  </a:lnTo>
                  <a:lnTo>
                    <a:pt x="9" y="152"/>
                  </a:lnTo>
                  <a:lnTo>
                    <a:pt x="7" y="191"/>
                  </a:lnTo>
                  <a:lnTo>
                    <a:pt x="13" y="229"/>
                  </a:lnTo>
                  <a:lnTo>
                    <a:pt x="29" y="268"/>
                  </a:lnTo>
                  <a:lnTo>
                    <a:pt x="52" y="301"/>
                  </a:lnTo>
                  <a:lnTo>
                    <a:pt x="81" y="328"/>
                  </a:lnTo>
                  <a:lnTo>
                    <a:pt x="115" y="347"/>
                  </a:lnTo>
                  <a:lnTo>
                    <a:pt x="152" y="356"/>
                  </a:lnTo>
                  <a:lnTo>
                    <a:pt x="190" y="360"/>
                  </a:lnTo>
                  <a:lnTo>
                    <a:pt x="229" y="354"/>
                  </a:lnTo>
                  <a:lnTo>
                    <a:pt x="267" y="339"/>
                  </a:lnTo>
                  <a:lnTo>
                    <a:pt x="300" y="316"/>
                  </a:lnTo>
                  <a:lnTo>
                    <a:pt x="327" y="287"/>
                  </a:lnTo>
                  <a:lnTo>
                    <a:pt x="346" y="252"/>
                  </a:lnTo>
                  <a:lnTo>
                    <a:pt x="358" y="216"/>
                  </a:lnTo>
                  <a:lnTo>
                    <a:pt x="360" y="177"/>
                  </a:lnTo>
                  <a:lnTo>
                    <a:pt x="354" y="139"/>
                  </a:lnTo>
                  <a:lnTo>
                    <a:pt x="338" y="101"/>
                  </a:lnTo>
                  <a:lnTo>
                    <a:pt x="315" y="68"/>
                  </a:lnTo>
                  <a:lnTo>
                    <a:pt x="286" y="41"/>
                  </a:lnTo>
                  <a:lnTo>
                    <a:pt x="252" y="22"/>
                  </a:lnTo>
                  <a:lnTo>
                    <a:pt x="215" y="10"/>
                  </a:lnTo>
                  <a:lnTo>
                    <a:pt x="177" y="8"/>
                  </a:lnTo>
                  <a:close/>
                  <a:moveTo>
                    <a:pt x="177" y="0"/>
                  </a:moveTo>
                  <a:lnTo>
                    <a:pt x="217" y="4"/>
                  </a:lnTo>
                  <a:lnTo>
                    <a:pt x="256" y="16"/>
                  </a:lnTo>
                  <a:lnTo>
                    <a:pt x="290" y="35"/>
                  </a:lnTo>
                  <a:lnTo>
                    <a:pt x="321" y="62"/>
                  </a:lnTo>
                  <a:lnTo>
                    <a:pt x="346" y="97"/>
                  </a:lnTo>
                  <a:lnTo>
                    <a:pt x="361" y="137"/>
                  </a:lnTo>
                  <a:lnTo>
                    <a:pt x="367" y="177"/>
                  </a:lnTo>
                  <a:lnTo>
                    <a:pt x="363" y="218"/>
                  </a:lnTo>
                  <a:lnTo>
                    <a:pt x="352" y="256"/>
                  </a:lnTo>
                  <a:lnTo>
                    <a:pt x="333" y="291"/>
                  </a:lnTo>
                  <a:lnTo>
                    <a:pt x="306" y="322"/>
                  </a:lnTo>
                  <a:lnTo>
                    <a:pt x="271" y="345"/>
                  </a:lnTo>
                  <a:lnTo>
                    <a:pt x="231" y="362"/>
                  </a:lnTo>
                  <a:lnTo>
                    <a:pt x="190" y="368"/>
                  </a:lnTo>
                  <a:lnTo>
                    <a:pt x="150" y="364"/>
                  </a:lnTo>
                  <a:lnTo>
                    <a:pt x="111" y="353"/>
                  </a:lnTo>
                  <a:lnTo>
                    <a:pt x="77" y="333"/>
                  </a:lnTo>
                  <a:lnTo>
                    <a:pt x="46" y="306"/>
                  </a:lnTo>
                  <a:lnTo>
                    <a:pt x="21" y="272"/>
                  </a:lnTo>
                  <a:lnTo>
                    <a:pt x="5" y="231"/>
                  </a:lnTo>
                  <a:lnTo>
                    <a:pt x="0" y="191"/>
                  </a:lnTo>
                  <a:lnTo>
                    <a:pt x="4" y="151"/>
                  </a:lnTo>
                  <a:lnTo>
                    <a:pt x="15" y="112"/>
                  </a:lnTo>
                  <a:lnTo>
                    <a:pt x="34" y="77"/>
                  </a:lnTo>
                  <a:lnTo>
                    <a:pt x="61" y="47"/>
                  </a:lnTo>
                  <a:lnTo>
                    <a:pt x="96" y="22"/>
                  </a:lnTo>
                  <a:lnTo>
                    <a:pt x="136" y="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634242"/>
            </a:solidFill>
            <a:ln w="0">
              <a:solidFill>
                <a:srgbClr val="63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21" name="사다리꼴 220"/>
          <p:cNvSpPr/>
          <p:nvPr/>
        </p:nvSpPr>
        <p:spPr>
          <a:xfrm flipV="1">
            <a:off x="-35514" y="330904"/>
            <a:ext cx="9179513" cy="582380"/>
          </a:xfrm>
          <a:prstGeom prst="trapezoid">
            <a:avLst>
              <a:gd name="adj" fmla="val 0"/>
            </a:avLst>
          </a:prstGeom>
          <a:solidFill>
            <a:srgbClr val="A99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TextBox 246"/>
          <p:cNvSpPr txBox="1"/>
          <p:nvPr/>
        </p:nvSpPr>
        <p:spPr>
          <a:xfrm>
            <a:off x="1577541" y="1095539"/>
            <a:ext cx="40324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주제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1577541" y="1881499"/>
            <a:ext cx="40324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DB</a:t>
            </a:r>
            <a:r>
              <a:rPr lang="ko-KR" altLang="en-US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테이블 정의서 </a:t>
            </a:r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/ ERD</a:t>
            </a:r>
            <a:endParaRPr lang="ko-KR" altLang="en-US" sz="25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9216" name="TextBox 9215"/>
          <p:cNvSpPr txBox="1"/>
          <p:nvPr/>
        </p:nvSpPr>
        <p:spPr>
          <a:xfrm>
            <a:off x="2555776" y="394181"/>
            <a:ext cx="40324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목차</a:t>
            </a:r>
          </a:p>
        </p:txBody>
      </p:sp>
      <p:grpSp>
        <p:nvGrpSpPr>
          <p:cNvPr id="4780" name="그룹 4779"/>
          <p:cNvGrpSpPr/>
          <p:nvPr/>
        </p:nvGrpSpPr>
        <p:grpSpPr>
          <a:xfrm>
            <a:off x="6165789" y="2612219"/>
            <a:ext cx="2448272" cy="2552296"/>
            <a:chOff x="3673476" y="1611313"/>
            <a:chExt cx="1795463" cy="1841500"/>
          </a:xfrm>
        </p:grpSpPr>
        <p:sp>
          <p:nvSpPr>
            <p:cNvPr id="9217" name="Freeform 6046"/>
            <p:cNvSpPr>
              <a:spLocks/>
            </p:cNvSpPr>
            <p:nvPr/>
          </p:nvSpPr>
          <p:spPr bwMode="auto">
            <a:xfrm>
              <a:off x="4090988" y="2422525"/>
              <a:ext cx="1295400" cy="730250"/>
            </a:xfrm>
            <a:custGeom>
              <a:avLst/>
              <a:gdLst>
                <a:gd name="T0" fmla="*/ 744 w 816"/>
                <a:gd name="T1" fmla="*/ 9 h 460"/>
                <a:gd name="T2" fmla="*/ 794 w 816"/>
                <a:gd name="T3" fmla="*/ 53 h 460"/>
                <a:gd name="T4" fmla="*/ 815 w 816"/>
                <a:gd name="T5" fmla="*/ 122 h 460"/>
                <a:gd name="T6" fmla="*/ 806 w 816"/>
                <a:gd name="T7" fmla="*/ 209 h 460"/>
                <a:gd name="T8" fmla="*/ 753 w 816"/>
                <a:gd name="T9" fmla="*/ 281 h 460"/>
                <a:gd name="T10" fmla="*/ 671 w 816"/>
                <a:gd name="T11" fmla="*/ 326 h 460"/>
                <a:gd name="T12" fmla="*/ 575 w 816"/>
                <a:gd name="T13" fmla="*/ 343 h 460"/>
                <a:gd name="T14" fmla="*/ 551 w 816"/>
                <a:gd name="T15" fmla="*/ 389 h 460"/>
                <a:gd name="T16" fmla="*/ 505 w 816"/>
                <a:gd name="T17" fmla="*/ 428 h 460"/>
                <a:gd name="T18" fmla="*/ 430 w 816"/>
                <a:gd name="T19" fmla="*/ 455 h 460"/>
                <a:gd name="T20" fmla="*/ 230 w 816"/>
                <a:gd name="T21" fmla="*/ 460 h 460"/>
                <a:gd name="T22" fmla="*/ 129 w 816"/>
                <a:gd name="T23" fmla="*/ 445 h 460"/>
                <a:gd name="T24" fmla="*/ 57 w 816"/>
                <a:gd name="T25" fmla="*/ 400 h 460"/>
                <a:gd name="T26" fmla="*/ 14 w 816"/>
                <a:gd name="T27" fmla="*/ 327 h 460"/>
                <a:gd name="T28" fmla="*/ 0 w 816"/>
                <a:gd name="T29" fmla="*/ 227 h 460"/>
                <a:gd name="T30" fmla="*/ 2 w 816"/>
                <a:gd name="T31" fmla="*/ 21 h 460"/>
                <a:gd name="T32" fmla="*/ 11 w 816"/>
                <a:gd name="T33" fmla="*/ 17 h 460"/>
                <a:gd name="T34" fmla="*/ 573 w 816"/>
                <a:gd name="T35" fmla="*/ 19 h 460"/>
                <a:gd name="T36" fmla="*/ 577 w 816"/>
                <a:gd name="T37" fmla="*/ 28 h 460"/>
                <a:gd name="T38" fmla="*/ 575 w 816"/>
                <a:gd name="T39" fmla="*/ 288 h 460"/>
                <a:gd name="T40" fmla="*/ 567 w 816"/>
                <a:gd name="T41" fmla="*/ 292 h 460"/>
                <a:gd name="T42" fmla="*/ 558 w 816"/>
                <a:gd name="T43" fmla="*/ 288 h 460"/>
                <a:gd name="T44" fmla="*/ 556 w 816"/>
                <a:gd name="T45" fmla="*/ 39 h 460"/>
                <a:gd name="T46" fmla="*/ 24 w 816"/>
                <a:gd name="T47" fmla="*/ 267 h 460"/>
                <a:gd name="T48" fmla="*/ 55 w 816"/>
                <a:gd name="T49" fmla="*/ 362 h 460"/>
                <a:gd name="T50" fmla="*/ 123 w 816"/>
                <a:gd name="T51" fmla="*/ 419 h 460"/>
                <a:gd name="T52" fmla="*/ 230 w 816"/>
                <a:gd name="T53" fmla="*/ 438 h 460"/>
                <a:gd name="T54" fmla="*/ 427 w 816"/>
                <a:gd name="T55" fmla="*/ 433 h 460"/>
                <a:gd name="T56" fmla="*/ 496 w 816"/>
                <a:gd name="T57" fmla="*/ 408 h 460"/>
                <a:gd name="T58" fmla="*/ 536 w 816"/>
                <a:gd name="T59" fmla="*/ 371 h 460"/>
                <a:gd name="T60" fmla="*/ 556 w 816"/>
                <a:gd name="T61" fmla="*/ 330 h 460"/>
                <a:gd name="T62" fmla="*/ 563 w 816"/>
                <a:gd name="T63" fmla="*/ 323 h 460"/>
                <a:gd name="T64" fmla="*/ 617 w 816"/>
                <a:gd name="T65" fmla="*/ 317 h 460"/>
                <a:gd name="T66" fmla="*/ 693 w 816"/>
                <a:gd name="T67" fmla="*/ 293 h 460"/>
                <a:gd name="T68" fmla="*/ 756 w 816"/>
                <a:gd name="T69" fmla="*/ 247 h 460"/>
                <a:gd name="T70" fmla="*/ 792 w 816"/>
                <a:gd name="T71" fmla="*/ 177 h 460"/>
                <a:gd name="T72" fmla="*/ 787 w 816"/>
                <a:gd name="T73" fmla="*/ 92 h 460"/>
                <a:gd name="T74" fmla="*/ 751 w 816"/>
                <a:gd name="T75" fmla="*/ 39 h 460"/>
                <a:gd name="T76" fmla="*/ 700 w 816"/>
                <a:gd name="T77" fmla="*/ 22 h 460"/>
                <a:gd name="T78" fmla="*/ 645 w 816"/>
                <a:gd name="T79" fmla="*/ 39 h 460"/>
                <a:gd name="T80" fmla="*/ 611 w 816"/>
                <a:gd name="T81" fmla="*/ 85 h 460"/>
                <a:gd name="T82" fmla="*/ 608 w 816"/>
                <a:gd name="T83" fmla="*/ 180 h 460"/>
                <a:gd name="T84" fmla="*/ 600 w 816"/>
                <a:gd name="T85" fmla="*/ 187 h 460"/>
                <a:gd name="T86" fmla="*/ 591 w 816"/>
                <a:gd name="T87" fmla="*/ 185 h 460"/>
                <a:gd name="T88" fmla="*/ 586 w 816"/>
                <a:gd name="T89" fmla="*/ 176 h 460"/>
                <a:gd name="T90" fmla="*/ 596 w 816"/>
                <a:gd name="T91" fmla="*/ 62 h 460"/>
                <a:gd name="T92" fmla="*/ 640 w 816"/>
                <a:gd name="T93" fmla="*/ 16 h 460"/>
                <a:gd name="T94" fmla="*/ 700 w 816"/>
                <a:gd name="T9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16" h="460">
                  <a:moveTo>
                    <a:pt x="700" y="0"/>
                  </a:moveTo>
                  <a:lnTo>
                    <a:pt x="723" y="3"/>
                  </a:lnTo>
                  <a:lnTo>
                    <a:pt x="744" y="9"/>
                  </a:lnTo>
                  <a:lnTo>
                    <a:pt x="764" y="20"/>
                  </a:lnTo>
                  <a:lnTo>
                    <a:pt x="780" y="36"/>
                  </a:lnTo>
                  <a:lnTo>
                    <a:pt x="794" y="53"/>
                  </a:lnTo>
                  <a:lnTo>
                    <a:pt x="803" y="74"/>
                  </a:lnTo>
                  <a:lnTo>
                    <a:pt x="811" y="97"/>
                  </a:lnTo>
                  <a:lnTo>
                    <a:pt x="815" y="122"/>
                  </a:lnTo>
                  <a:lnTo>
                    <a:pt x="816" y="149"/>
                  </a:lnTo>
                  <a:lnTo>
                    <a:pt x="814" y="181"/>
                  </a:lnTo>
                  <a:lnTo>
                    <a:pt x="806" y="209"/>
                  </a:lnTo>
                  <a:lnTo>
                    <a:pt x="792" y="236"/>
                  </a:lnTo>
                  <a:lnTo>
                    <a:pt x="775" y="259"/>
                  </a:lnTo>
                  <a:lnTo>
                    <a:pt x="753" y="281"/>
                  </a:lnTo>
                  <a:lnTo>
                    <a:pt x="728" y="299"/>
                  </a:lnTo>
                  <a:lnTo>
                    <a:pt x="701" y="314"/>
                  </a:lnTo>
                  <a:lnTo>
                    <a:pt x="671" y="326"/>
                  </a:lnTo>
                  <a:lnTo>
                    <a:pt x="640" y="336"/>
                  </a:lnTo>
                  <a:lnTo>
                    <a:pt x="608" y="341"/>
                  </a:lnTo>
                  <a:lnTo>
                    <a:pt x="575" y="343"/>
                  </a:lnTo>
                  <a:lnTo>
                    <a:pt x="569" y="359"/>
                  </a:lnTo>
                  <a:lnTo>
                    <a:pt x="561" y="374"/>
                  </a:lnTo>
                  <a:lnTo>
                    <a:pt x="551" y="389"/>
                  </a:lnTo>
                  <a:lnTo>
                    <a:pt x="538" y="403"/>
                  </a:lnTo>
                  <a:lnTo>
                    <a:pt x="523" y="416"/>
                  </a:lnTo>
                  <a:lnTo>
                    <a:pt x="505" y="428"/>
                  </a:lnTo>
                  <a:lnTo>
                    <a:pt x="484" y="439"/>
                  </a:lnTo>
                  <a:lnTo>
                    <a:pt x="459" y="448"/>
                  </a:lnTo>
                  <a:lnTo>
                    <a:pt x="430" y="455"/>
                  </a:lnTo>
                  <a:lnTo>
                    <a:pt x="398" y="459"/>
                  </a:lnTo>
                  <a:lnTo>
                    <a:pt x="361" y="460"/>
                  </a:lnTo>
                  <a:lnTo>
                    <a:pt x="230" y="460"/>
                  </a:lnTo>
                  <a:lnTo>
                    <a:pt x="193" y="458"/>
                  </a:lnTo>
                  <a:lnTo>
                    <a:pt x="159" y="454"/>
                  </a:lnTo>
                  <a:lnTo>
                    <a:pt x="129" y="445"/>
                  </a:lnTo>
                  <a:lnTo>
                    <a:pt x="102" y="433"/>
                  </a:lnTo>
                  <a:lnTo>
                    <a:pt x="78" y="419"/>
                  </a:lnTo>
                  <a:lnTo>
                    <a:pt x="57" y="400"/>
                  </a:lnTo>
                  <a:lnTo>
                    <a:pt x="39" y="378"/>
                  </a:lnTo>
                  <a:lnTo>
                    <a:pt x="25" y="354"/>
                  </a:lnTo>
                  <a:lnTo>
                    <a:pt x="14" y="327"/>
                  </a:lnTo>
                  <a:lnTo>
                    <a:pt x="7" y="296"/>
                  </a:lnTo>
                  <a:lnTo>
                    <a:pt x="1" y="264"/>
                  </a:lnTo>
                  <a:lnTo>
                    <a:pt x="0" y="227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2" y="21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11" y="17"/>
                  </a:lnTo>
                  <a:lnTo>
                    <a:pt x="567" y="17"/>
                  </a:lnTo>
                  <a:lnTo>
                    <a:pt x="570" y="17"/>
                  </a:lnTo>
                  <a:lnTo>
                    <a:pt x="573" y="19"/>
                  </a:lnTo>
                  <a:lnTo>
                    <a:pt x="575" y="21"/>
                  </a:lnTo>
                  <a:lnTo>
                    <a:pt x="577" y="25"/>
                  </a:lnTo>
                  <a:lnTo>
                    <a:pt x="577" y="28"/>
                  </a:lnTo>
                  <a:lnTo>
                    <a:pt x="577" y="281"/>
                  </a:lnTo>
                  <a:lnTo>
                    <a:pt x="577" y="284"/>
                  </a:lnTo>
                  <a:lnTo>
                    <a:pt x="575" y="288"/>
                  </a:lnTo>
                  <a:lnTo>
                    <a:pt x="573" y="290"/>
                  </a:lnTo>
                  <a:lnTo>
                    <a:pt x="570" y="291"/>
                  </a:lnTo>
                  <a:lnTo>
                    <a:pt x="567" y="292"/>
                  </a:lnTo>
                  <a:lnTo>
                    <a:pt x="563" y="291"/>
                  </a:lnTo>
                  <a:lnTo>
                    <a:pt x="560" y="290"/>
                  </a:lnTo>
                  <a:lnTo>
                    <a:pt x="558" y="288"/>
                  </a:lnTo>
                  <a:lnTo>
                    <a:pt x="557" y="284"/>
                  </a:lnTo>
                  <a:lnTo>
                    <a:pt x="556" y="281"/>
                  </a:lnTo>
                  <a:lnTo>
                    <a:pt x="556" y="39"/>
                  </a:lnTo>
                  <a:lnTo>
                    <a:pt x="22" y="39"/>
                  </a:lnTo>
                  <a:lnTo>
                    <a:pt x="22" y="227"/>
                  </a:lnTo>
                  <a:lnTo>
                    <a:pt x="24" y="267"/>
                  </a:lnTo>
                  <a:lnTo>
                    <a:pt x="31" y="303"/>
                  </a:lnTo>
                  <a:lnTo>
                    <a:pt x="41" y="335"/>
                  </a:lnTo>
                  <a:lnTo>
                    <a:pt x="55" y="362"/>
                  </a:lnTo>
                  <a:lnTo>
                    <a:pt x="73" y="386"/>
                  </a:lnTo>
                  <a:lnTo>
                    <a:pt x="96" y="404"/>
                  </a:lnTo>
                  <a:lnTo>
                    <a:pt x="123" y="419"/>
                  </a:lnTo>
                  <a:lnTo>
                    <a:pt x="155" y="430"/>
                  </a:lnTo>
                  <a:lnTo>
                    <a:pt x="190" y="436"/>
                  </a:lnTo>
                  <a:lnTo>
                    <a:pt x="230" y="438"/>
                  </a:lnTo>
                  <a:lnTo>
                    <a:pt x="361" y="438"/>
                  </a:lnTo>
                  <a:lnTo>
                    <a:pt x="396" y="436"/>
                  </a:lnTo>
                  <a:lnTo>
                    <a:pt x="427" y="433"/>
                  </a:lnTo>
                  <a:lnTo>
                    <a:pt x="453" y="426"/>
                  </a:lnTo>
                  <a:lnTo>
                    <a:pt x="476" y="417"/>
                  </a:lnTo>
                  <a:lnTo>
                    <a:pt x="496" y="408"/>
                  </a:lnTo>
                  <a:lnTo>
                    <a:pt x="512" y="397"/>
                  </a:lnTo>
                  <a:lnTo>
                    <a:pt x="525" y="384"/>
                  </a:lnTo>
                  <a:lnTo>
                    <a:pt x="536" y="371"/>
                  </a:lnTo>
                  <a:lnTo>
                    <a:pt x="545" y="357"/>
                  </a:lnTo>
                  <a:lnTo>
                    <a:pt x="551" y="343"/>
                  </a:lnTo>
                  <a:lnTo>
                    <a:pt x="556" y="330"/>
                  </a:lnTo>
                  <a:lnTo>
                    <a:pt x="558" y="327"/>
                  </a:lnTo>
                  <a:lnTo>
                    <a:pt x="560" y="324"/>
                  </a:lnTo>
                  <a:lnTo>
                    <a:pt x="563" y="323"/>
                  </a:lnTo>
                  <a:lnTo>
                    <a:pt x="567" y="321"/>
                  </a:lnTo>
                  <a:lnTo>
                    <a:pt x="592" y="320"/>
                  </a:lnTo>
                  <a:lnTo>
                    <a:pt x="617" y="317"/>
                  </a:lnTo>
                  <a:lnTo>
                    <a:pt x="642" y="312"/>
                  </a:lnTo>
                  <a:lnTo>
                    <a:pt x="668" y="303"/>
                  </a:lnTo>
                  <a:lnTo>
                    <a:pt x="693" y="293"/>
                  </a:lnTo>
                  <a:lnTo>
                    <a:pt x="716" y="280"/>
                  </a:lnTo>
                  <a:lnTo>
                    <a:pt x="738" y="265"/>
                  </a:lnTo>
                  <a:lnTo>
                    <a:pt x="756" y="247"/>
                  </a:lnTo>
                  <a:lnTo>
                    <a:pt x="773" y="227"/>
                  </a:lnTo>
                  <a:lnTo>
                    <a:pt x="785" y="204"/>
                  </a:lnTo>
                  <a:lnTo>
                    <a:pt x="792" y="177"/>
                  </a:lnTo>
                  <a:lnTo>
                    <a:pt x="795" y="149"/>
                  </a:lnTo>
                  <a:lnTo>
                    <a:pt x="792" y="120"/>
                  </a:lnTo>
                  <a:lnTo>
                    <a:pt x="787" y="92"/>
                  </a:lnTo>
                  <a:lnTo>
                    <a:pt x="777" y="69"/>
                  </a:lnTo>
                  <a:lnTo>
                    <a:pt x="764" y="51"/>
                  </a:lnTo>
                  <a:lnTo>
                    <a:pt x="751" y="39"/>
                  </a:lnTo>
                  <a:lnTo>
                    <a:pt x="736" y="30"/>
                  </a:lnTo>
                  <a:lnTo>
                    <a:pt x="718" y="25"/>
                  </a:lnTo>
                  <a:lnTo>
                    <a:pt x="700" y="22"/>
                  </a:lnTo>
                  <a:lnTo>
                    <a:pt x="681" y="25"/>
                  </a:lnTo>
                  <a:lnTo>
                    <a:pt x="663" y="30"/>
                  </a:lnTo>
                  <a:lnTo>
                    <a:pt x="645" y="39"/>
                  </a:lnTo>
                  <a:lnTo>
                    <a:pt x="630" y="51"/>
                  </a:lnTo>
                  <a:lnTo>
                    <a:pt x="619" y="66"/>
                  </a:lnTo>
                  <a:lnTo>
                    <a:pt x="611" y="85"/>
                  </a:lnTo>
                  <a:lnTo>
                    <a:pt x="608" y="105"/>
                  </a:lnTo>
                  <a:lnTo>
                    <a:pt x="608" y="176"/>
                  </a:lnTo>
                  <a:lnTo>
                    <a:pt x="608" y="180"/>
                  </a:lnTo>
                  <a:lnTo>
                    <a:pt x="606" y="183"/>
                  </a:lnTo>
                  <a:lnTo>
                    <a:pt x="604" y="185"/>
                  </a:lnTo>
                  <a:lnTo>
                    <a:pt x="600" y="187"/>
                  </a:lnTo>
                  <a:lnTo>
                    <a:pt x="597" y="187"/>
                  </a:lnTo>
                  <a:lnTo>
                    <a:pt x="594" y="187"/>
                  </a:lnTo>
                  <a:lnTo>
                    <a:pt x="591" y="185"/>
                  </a:lnTo>
                  <a:lnTo>
                    <a:pt x="588" y="183"/>
                  </a:lnTo>
                  <a:lnTo>
                    <a:pt x="586" y="180"/>
                  </a:lnTo>
                  <a:lnTo>
                    <a:pt x="586" y="176"/>
                  </a:lnTo>
                  <a:lnTo>
                    <a:pt x="586" y="105"/>
                  </a:lnTo>
                  <a:lnTo>
                    <a:pt x="588" y="82"/>
                  </a:lnTo>
                  <a:lnTo>
                    <a:pt x="596" y="62"/>
                  </a:lnTo>
                  <a:lnTo>
                    <a:pt x="608" y="43"/>
                  </a:lnTo>
                  <a:lnTo>
                    <a:pt x="622" y="28"/>
                  </a:lnTo>
                  <a:lnTo>
                    <a:pt x="640" y="16"/>
                  </a:lnTo>
                  <a:lnTo>
                    <a:pt x="659" y="7"/>
                  </a:lnTo>
                  <a:lnTo>
                    <a:pt x="679" y="2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18" name="Freeform 6047"/>
            <p:cNvSpPr>
              <a:spLocks/>
            </p:cNvSpPr>
            <p:nvPr/>
          </p:nvSpPr>
          <p:spPr bwMode="auto">
            <a:xfrm>
              <a:off x="3673476" y="3176588"/>
              <a:ext cx="1795463" cy="276225"/>
            </a:xfrm>
            <a:custGeom>
              <a:avLst/>
              <a:gdLst>
                <a:gd name="T0" fmla="*/ 959 w 1131"/>
                <a:gd name="T1" fmla="*/ 0 h 174"/>
                <a:gd name="T2" fmla="*/ 966 w 1131"/>
                <a:gd name="T3" fmla="*/ 3 h 174"/>
                <a:gd name="T4" fmla="*/ 969 w 1131"/>
                <a:gd name="T5" fmla="*/ 8 h 174"/>
                <a:gd name="T6" fmla="*/ 969 w 1131"/>
                <a:gd name="T7" fmla="*/ 15 h 174"/>
                <a:gd name="T8" fmla="*/ 966 w 1131"/>
                <a:gd name="T9" fmla="*/ 20 h 174"/>
                <a:gd name="T10" fmla="*/ 959 w 1131"/>
                <a:gd name="T11" fmla="*/ 22 h 174"/>
                <a:gd name="T12" fmla="*/ 46 w 1131"/>
                <a:gd name="T13" fmla="*/ 31 h 174"/>
                <a:gd name="T14" fmla="*/ 73 w 1131"/>
                <a:gd name="T15" fmla="*/ 51 h 174"/>
                <a:gd name="T16" fmla="*/ 115 w 1131"/>
                <a:gd name="T17" fmla="*/ 72 h 174"/>
                <a:gd name="T18" fmla="*/ 170 w 1131"/>
                <a:gd name="T19" fmla="*/ 95 h 174"/>
                <a:gd name="T20" fmla="*/ 244 w 1131"/>
                <a:gd name="T21" fmla="*/ 117 h 174"/>
                <a:gd name="T22" fmla="*/ 335 w 1131"/>
                <a:gd name="T23" fmla="*/ 135 h 174"/>
                <a:gd name="T24" fmla="*/ 449 w 1131"/>
                <a:gd name="T25" fmla="*/ 147 h 174"/>
                <a:gd name="T26" fmla="*/ 584 w 1131"/>
                <a:gd name="T27" fmla="*/ 151 h 174"/>
                <a:gd name="T28" fmla="*/ 714 w 1131"/>
                <a:gd name="T29" fmla="*/ 145 h 174"/>
                <a:gd name="T30" fmla="*/ 822 w 1131"/>
                <a:gd name="T31" fmla="*/ 131 h 174"/>
                <a:gd name="T32" fmla="*/ 910 w 1131"/>
                <a:gd name="T33" fmla="*/ 109 h 174"/>
                <a:gd name="T34" fmla="*/ 981 w 1131"/>
                <a:gd name="T35" fmla="*/ 84 h 174"/>
                <a:gd name="T36" fmla="*/ 1035 w 1131"/>
                <a:gd name="T37" fmla="*/ 59 h 174"/>
                <a:gd name="T38" fmla="*/ 1073 w 1131"/>
                <a:gd name="T39" fmla="*/ 35 h 174"/>
                <a:gd name="T40" fmla="*/ 1098 w 1131"/>
                <a:gd name="T41" fmla="*/ 17 h 174"/>
                <a:gd name="T42" fmla="*/ 1109 w 1131"/>
                <a:gd name="T43" fmla="*/ 6 h 174"/>
                <a:gd name="T44" fmla="*/ 1113 w 1131"/>
                <a:gd name="T45" fmla="*/ 1 h 174"/>
                <a:gd name="T46" fmla="*/ 1120 w 1131"/>
                <a:gd name="T47" fmla="*/ 0 h 174"/>
                <a:gd name="T48" fmla="*/ 1126 w 1131"/>
                <a:gd name="T49" fmla="*/ 3 h 174"/>
                <a:gd name="T50" fmla="*/ 1130 w 1131"/>
                <a:gd name="T51" fmla="*/ 8 h 174"/>
                <a:gd name="T52" fmla="*/ 1130 w 1131"/>
                <a:gd name="T53" fmla="*/ 16 h 174"/>
                <a:gd name="T54" fmla="*/ 1125 w 1131"/>
                <a:gd name="T55" fmla="*/ 20 h 174"/>
                <a:gd name="T56" fmla="*/ 1114 w 1131"/>
                <a:gd name="T57" fmla="*/ 32 h 174"/>
                <a:gd name="T58" fmla="*/ 1091 w 1131"/>
                <a:gd name="T59" fmla="*/ 51 h 174"/>
                <a:gd name="T60" fmla="*/ 1055 w 1131"/>
                <a:gd name="T61" fmla="*/ 73 h 174"/>
                <a:gd name="T62" fmla="*/ 1006 w 1131"/>
                <a:gd name="T63" fmla="*/ 99 h 174"/>
                <a:gd name="T64" fmla="*/ 943 w 1131"/>
                <a:gd name="T65" fmla="*/ 124 h 174"/>
                <a:gd name="T66" fmla="*/ 863 w 1131"/>
                <a:gd name="T67" fmla="*/ 145 h 174"/>
                <a:gd name="T68" fmla="*/ 765 w 1131"/>
                <a:gd name="T69" fmla="*/ 163 h 174"/>
                <a:gd name="T70" fmla="*/ 649 w 1131"/>
                <a:gd name="T71" fmla="*/ 173 h 174"/>
                <a:gd name="T72" fmla="*/ 514 w 1131"/>
                <a:gd name="T73" fmla="*/ 173 h 174"/>
                <a:gd name="T74" fmla="*/ 392 w 1131"/>
                <a:gd name="T75" fmla="*/ 164 h 174"/>
                <a:gd name="T76" fmla="*/ 290 w 1131"/>
                <a:gd name="T77" fmla="*/ 150 h 174"/>
                <a:gd name="T78" fmla="*/ 208 w 1131"/>
                <a:gd name="T79" fmla="*/ 131 h 174"/>
                <a:gd name="T80" fmla="*/ 141 w 1131"/>
                <a:gd name="T81" fmla="*/ 109 h 174"/>
                <a:gd name="T82" fmla="*/ 90 w 1131"/>
                <a:gd name="T83" fmla="*/ 87 h 174"/>
                <a:gd name="T84" fmla="*/ 53 w 1131"/>
                <a:gd name="T85" fmla="*/ 64 h 174"/>
                <a:gd name="T86" fmla="*/ 26 w 1131"/>
                <a:gd name="T87" fmla="*/ 44 h 174"/>
                <a:gd name="T88" fmla="*/ 11 w 1131"/>
                <a:gd name="T89" fmla="*/ 29 h 174"/>
                <a:gd name="T90" fmla="*/ 3 w 1131"/>
                <a:gd name="T91" fmla="*/ 19 h 174"/>
                <a:gd name="T92" fmla="*/ 0 w 1131"/>
                <a:gd name="T93" fmla="*/ 13 h 174"/>
                <a:gd name="T94" fmla="*/ 2 w 1131"/>
                <a:gd name="T95" fmla="*/ 6 h 174"/>
                <a:gd name="T96" fmla="*/ 8 w 1131"/>
                <a:gd name="T9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74">
                  <a:moveTo>
                    <a:pt x="11" y="0"/>
                  </a:moveTo>
                  <a:lnTo>
                    <a:pt x="959" y="0"/>
                  </a:lnTo>
                  <a:lnTo>
                    <a:pt x="963" y="0"/>
                  </a:lnTo>
                  <a:lnTo>
                    <a:pt x="966" y="3"/>
                  </a:lnTo>
                  <a:lnTo>
                    <a:pt x="968" y="5"/>
                  </a:lnTo>
                  <a:lnTo>
                    <a:pt x="969" y="8"/>
                  </a:lnTo>
                  <a:lnTo>
                    <a:pt x="970" y="11"/>
                  </a:lnTo>
                  <a:lnTo>
                    <a:pt x="969" y="15"/>
                  </a:lnTo>
                  <a:lnTo>
                    <a:pt x="968" y="18"/>
                  </a:lnTo>
                  <a:lnTo>
                    <a:pt x="966" y="20"/>
                  </a:lnTo>
                  <a:lnTo>
                    <a:pt x="963" y="21"/>
                  </a:lnTo>
                  <a:lnTo>
                    <a:pt x="959" y="22"/>
                  </a:lnTo>
                  <a:lnTo>
                    <a:pt x="36" y="22"/>
                  </a:lnTo>
                  <a:lnTo>
                    <a:pt x="46" y="31"/>
                  </a:lnTo>
                  <a:lnTo>
                    <a:pt x="58" y="40"/>
                  </a:lnTo>
                  <a:lnTo>
                    <a:pt x="73" y="51"/>
                  </a:lnTo>
                  <a:lnTo>
                    <a:pt x="92" y="61"/>
                  </a:lnTo>
                  <a:lnTo>
                    <a:pt x="115" y="72"/>
                  </a:lnTo>
                  <a:lnTo>
                    <a:pt x="141" y="84"/>
                  </a:lnTo>
                  <a:lnTo>
                    <a:pt x="170" y="95"/>
                  </a:lnTo>
                  <a:lnTo>
                    <a:pt x="204" y="106"/>
                  </a:lnTo>
                  <a:lnTo>
                    <a:pt x="244" y="117"/>
                  </a:lnTo>
                  <a:lnTo>
                    <a:pt x="287" y="127"/>
                  </a:lnTo>
                  <a:lnTo>
                    <a:pt x="335" y="135"/>
                  </a:lnTo>
                  <a:lnTo>
                    <a:pt x="389" y="141"/>
                  </a:lnTo>
                  <a:lnTo>
                    <a:pt x="449" y="147"/>
                  </a:lnTo>
                  <a:lnTo>
                    <a:pt x="513" y="150"/>
                  </a:lnTo>
                  <a:lnTo>
                    <a:pt x="584" y="151"/>
                  </a:lnTo>
                  <a:lnTo>
                    <a:pt x="652" y="150"/>
                  </a:lnTo>
                  <a:lnTo>
                    <a:pt x="714" y="145"/>
                  </a:lnTo>
                  <a:lnTo>
                    <a:pt x="771" y="139"/>
                  </a:lnTo>
                  <a:lnTo>
                    <a:pt x="822" y="131"/>
                  </a:lnTo>
                  <a:lnTo>
                    <a:pt x="869" y="120"/>
                  </a:lnTo>
                  <a:lnTo>
                    <a:pt x="910" y="109"/>
                  </a:lnTo>
                  <a:lnTo>
                    <a:pt x="948" y="97"/>
                  </a:lnTo>
                  <a:lnTo>
                    <a:pt x="981" y="84"/>
                  </a:lnTo>
                  <a:lnTo>
                    <a:pt x="1010" y="71"/>
                  </a:lnTo>
                  <a:lnTo>
                    <a:pt x="1035" y="59"/>
                  </a:lnTo>
                  <a:lnTo>
                    <a:pt x="1055" y="46"/>
                  </a:lnTo>
                  <a:lnTo>
                    <a:pt x="1073" y="35"/>
                  </a:lnTo>
                  <a:lnTo>
                    <a:pt x="1087" y="25"/>
                  </a:lnTo>
                  <a:lnTo>
                    <a:pt x="1098" y="17"/>
                  </a:lnTo>
                  <a:lnTo>
                    <a:pt x="1105" y="10"/>
                  </a:lnTo>
                  <a:lnTo>
                    <a:pt x="1109" y="6"/>
                  </a:lnTo>
                  <a:lnTo>
                    <a:pt x="1111" y="4"/>
                  </a:lnTo>
                  <a:lnTo>
                    <a:pt x="1113" y="1"/>
                  </a:lnTo>
                  <a:lnTo>
                    <a:pt x="1117" y="0"/>
                  </a:lnTo>
                  <a:lnTo>
                    <a:pt x="1120" y="0"/>
                  </a:lnTo>
                  <a:lnTo>
                    <a:pt x="1123" y="0"/>
                  </a:lnTo>
                  <a:lnTo>
                    <a:pt x="1126" y="3"/>
                  </a:lnTo>
                  <a:lnTo>
                    <a:pt x="1129" y="5"/>
                  </a:lnTo>
                  <a:lnTo>
                    <a:pt x="1130" y="8"/>
                  </a:lnTo>
                  <a:lnTo>
                    <a:pt x="1131" y="11"/>
                  </a:lnTo>
                  <a:lnTo>
                    <a:pt x="1130" y="16"/>
                  </a:lnTo>
                  <a:lnTo>
                    <a:pt x="1127" y="18"/>
                  </a:lnTo>
                  <a:lnTo>
                    <a:pt x="1125" y="20"/>
                  </a:lnTo>
                  <a:lnTo>
                    <a:pt x="1121" y="25"/>
                  </a:lnTo>
                  <a:lnTo>
                    <a:pt x="1114" y="32"/>
                  </a:lnTo>
                  <a:lnTo>
                    <a:pt x="1105" y="41"/>
                  </a:lnTo>
                  <a:lnTo>
                    <a:pt x="1091" y="51"/>
                  </a:lnTo>
                  <a:lnTo>
                    <a:pt x="1075" y="61"/>
                  </a:lnTo>
                  <a:lnTo>
                    <a:pt x="1055" y="73"/>
                  </a:lnTo>
                  <a:lnTo>
                    <a:pt x="1034" y="85"/>
                  </a:lnTo>
                  <a:lnTo>
                    <a:pt x="1006" y="99"/>
                  </a:lnTo>
                  <a:lnTo>
                    <a:pt x="977" y="111"/>
                  </a:lnTo>
                  <a:lnTo>
                    <a:pt x="943" y="124"/>
                  </a:lnTo>
                  <a:lnTo>
                    <a:pt x="905" y="135"/>
                  </a:lnTo>
                  <a:lnTo>
                    <a:pt x="863" y="145"/>
                  </a:lnTo>
                  <a:lnTo>
                    <a:pt x="816" y="155"/>
                  </a:lnTo>
                  <a:lnTo>
                    <a:pt x="765" y="163"/>
                  </a:lnTo>
                  <a:lnTo>
                    <a:pt x="710" y="168"/>
                  </a:lnTo>
                  <a:lnTo>
                    <a:pt x="649" y="173"/>
                  </a:lnTo>
                  <a:lnTo>
                    <a:pt x="584" y="174"/>
                  </a:lnTo>
                  <a:lnTo>
                    <a:pt x="514" y="173"/>
                  </a:lnTo>
                  <a:lnTo>
                    <a:pt x="451" y="169"/>
                  </a:lnTo>
                  <a:lnTo>
                    <a:pt x="392" y="164"/>
                  </a:lnTo>
                  <a:lnTo>
                    <a:pt x="338" y="157"/>
                  </a:lnTo>
                  <a:lnTo>
                    <a:pt x="290" y="150"/>
                  </a:lnTo>
                  <a:lnTo>
                    <a:pt x="247" y="141"/>
                  </a:lnTo>
                  <a:lnTo>
                    <a:pt x="208" y="131"/>
                  </a:lnTo>
                  <a:lnTo>
                    <a:pt x="171" y="120"/>
                  </a:lnTo>
                  <a:lnTo>
                    <a:pt x="141" y="109"/>
                  </a:lnTo>
                  <a:lnTo>
                    <a:pt x="114" y="97"/>
                  </a:lnTo>
                  <a:lnTo>
                    <a:pt x="90" y="87"/>
                  </a:lnTo>
                  <a:lnTo>
                    <a:pt x="70" y="75"/>
                  </a:lnTo>
                  <a:lnTo>
                    <a:pt x="53" y="64"/>
                  </a:lnTo>
                  <a:lnTo>
                    <a:pt x="38" y="54"/>
                  </a:lnTo>
                  <a:lnTo>
                    <a:pt x="26" y="44"/>
                  </a:lnTo>
                  <a:lnTo>
                    <a:pt x="18" y="35"/>
                  </a:lnTo>
                  <a:lnTo>
                    <a:pt x="11" y="29"/>
                  </a:lnTo>
                  <a:lnTo>
                    <a:pt x="7" y="22"/>
                  </a:lnTo>
                  <a:lnTo>
                    <a:pt x="3" y="19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6"/>
                  </a:lnTo>
                  <a:lnTo>
                    <a:pt x="5" y="3"/>
                  </a:lnTo>
                  <a:lnTo>
                    <a:pt x="8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19" name="Freeform 6048"/>
            <p:cNvSpPr>
              <a:spLocks/>
            </p:cNvSpPr>
            <p:nvPr/>
          </p:nvSpPr>
          <p:spPr bwMode="auto">
            <a:xfrm>
              <a:off x="4516438" y="1611313"/>
              <a:ext cx="109538" cy="782638"/>
            </a:xfrm>
            <a:custGeom>
              <a:avLst/>
              <a:gdLst>
                <a:gd name="T0" fmla="*/ 62 w 69"/>
                <a:gd name="T1" fmla="*/ 0 h 493"/>
                <a:gd name="T2" fmla="*/ 67 w 69"/>
                <a:gd name="T3" fmla="*/ 4 h 493"/>
                <a:gd name="T4" fmla="*/ 69 w 69"/>
                <a:gd name="T5" fmla="*/ 11 h 493"/>
                <a:gd name="T6" fmla="*/ 63 w 69"/>
                <a:gd name="T7" fmla="*/ 38 h 493"/>
                <a:gd name="T8" fmla="*/ 50 w 69"/>
                <a:gd name="T9" fmla="*/ 58 h 493"/>
                <a:gd name="T10" fmla="*/ 33 w 69"/>
                <a:gd name="T11" fmla="*/ 74 h 493"/>
                <a:gd name="T12" fmla="*/ 24 w 69"/>
                <a:gd name="T13" fmla="*/ 93 h 493"/>
                <a:gd name="T14" fmla="*/ 24 w 69"/>
                <a:gd name="T15" fmla="*/ 118 h 493"/>
                <a:gd name="T16" fmla="*/ 33 w 69"/>
                <a:gd name="T17" fmla="*/ 136 h 493"/>
                <a:gd name="T18" fmla="*/ 50 w 69"/>
                <a:gd name="T19" fmla="*/ 152 h 493"/>
                <a:gd name="T20" fmla="*/ 63 w 69"/>
                <a:gd name="T21" fmla="*/ 171 h 493"/>
                <a:gd name="T22" fmla="*/ 69 w 69"/>
                <a:gd name="T23" fmla="*/ 200 h 493"/>
                <a:gd name="T24" fmla="*/ 63 w 69"/>
                <a:gd name="T25" fmla="*/ 227 h 493"/>
                <a:gd name="T26" fmla="*/ 50 w 69"/>
                <a:gd name="T27" fmla="*/ 246 h 493"/>
                <a:gd name="T28" fmla="*/ 33 w 69"/>
                <a:gd name="T29" fmla="*/ 262 h 493"/>
                <a:gd name="T30" fmla="*/ 24 w 69"/>
                <a:gd name="T31" fmla="*/ 280 h 493"/>
                <a:gd name="T32" fmla="*/ 24 w 69"/>
                <a:gd name="T33" fmla="*/ 305 h 493"/>
                <a:gd name="T34" fmla="*/ 33 w 69"/>
                <a:gd name="T35" fmla="*/ 324 h 493"/>
                <a:gd name="T36" fmla="*/ 50 w 69"/>
                <a:gd name="T37" fmla="*/ 340 h 493"/>
                <a:gd name="T38" fmla="*/ 63 w 69"/>
                <a:gd name="T39" fmla="*/ 360 h 493"/>
                <a:gd name="T40" fmla="*/ 69 w 69"/>
                <a:gd name="T41" fmla="*/ 387 h 493"/>
                <a:gd name="T42" fmla="*/ 63 w 69"/>
                <a:gd name="T43" fmla="*/ 416 h 493"/>
                <a:gd name="T44" fmla="*/ 50 w 69"/>
                <a:gd name="T45" fmla="*/ 435 h 493"/>
                <a:gd name="T46" fmla="*/ 33 w 69"/>
                <a:gd name="T47" fmla="*/ 451 h 493"/>
                <a:gd name="T48" fmla="*/ 24 w 69"/>
                <a:gd name="T49" fmla="*/ 469 h 493"/>
                <a:gd name="T50" fmla="*/ 21 w 69"/>
                <a:gd name="T51" fmla="*/ 485 h 493"/>
                <a:gd name="T52" fmla="*/ 17 w 69"/>
                <a:gd name="T53" fmla="*/ 491 h 493"/>
                <a:gd name="T54" fmla="*/ 10 w 69"/>
                <a:gd name="T55" fmla="*/ 493 h 493"/>
                <a:gd name="T56" fmla="*/ 4 w 69"/>
                <a:gd name="T57" fmla="*/ 491 h 493"/>
                <a:gd name="T58" fmla="*/ 1 w 69"/>
                <a:gd name="T59" fmla="*/ 485 h 493"/>
                <a:gd name="T60" fmla="*/ 2 w 69"/>
                <a:gd name="T61" fmla="*/ 467 h 493"/>
                <a:gd name="T62" fmla="*/ 12 w 69"/>
                <a:gd name="T63" fmla="*/ 444 h 493"/>
                <a:gd name="T64" fmla="*/ 27 w 69"/>
                <a:gd name="T65" fmla="*/ 427 h 493"/>
                <a:gd name="T66" fmla="*/ 41 w 69"/>
                <a:gd name="T67" fmla="*/ 410 h 493"/>
                <a:gd name="T68" fmla="*/ 46 w 69"/>
                <a:gd name="T69" fmla="*/ 387 h 493"/>
                <a:gd name="T70" fmla="*/ 41 w 69"/>
                <a:gd name="T71" fmla="*/ 365 h 493"/>
                <a:gd name="T72" fmla="*/ 27 w 69"/>
                <a:gd name="T73" fmla="*/ 348 h 493"/>
                <a:gd name="T74" fmla="*/ 12 w 69"/>
                <a:gd name="T75" fmla="*/ 332 h 493"/>
                <a:gd name="T76" fmla="*/ 2 w 69"/>
                <a:gd name="T77" fmla="*/ 309 h 493"/>
                <a:gd name="T78" fmla="*/ 2 w 69"/>
                <a:gd name="T79" fmla="*/ 278 h 493"/>
                <a:gd name="T80" fmla="*/ 12 w 69"/>
                <a:gd name="T81" fmla="*/ 255 h 493"/>
                <a:gd name="T82" fmla="*/ 27 w 69"/>
                <a:gd name="T83" fmla="*/ 238 h 493"/>
                <a:gd name="T84" fmla="*/ 41 w 69"/>
                <a:gd name="T85" fmla="*/ 221 h 493"/>
                <a:gd name="T86" fmla="*/ 46 w 69"/>
                <a:gd name="T87" fmla="*/ 200 h 493"/>
                <a:gd name="T88" fmla="*/ 41 w 69"/>
                <a:gd name="T89" fmla="*/ 177 h 493"/>
                <a:gd name="T90" fmla="*/ 27 w 69"/>
                <a:gd name="T91" fmla="*/ 160 h 493"/>
                <a:gd name="T92" fmla="*/ 12 w 69"/>
                <a:gd name="T93" fmla="*/ 143 h 493"/>
                <a:gd name="T94" fmla="*/ 2 w 69"/>
                <a:gd name="T95" fmla="*/ 120 h 493"/>
                <a:gd name="T96" fmla="*/ 2 w 69"/>
                <a:gd name="T97" fmla="*/ 89 h 493"/>
                <a:gd name="T98" fmla="*/ 12 w 69"/>
                <a:gd name="T99" fmla="*/ 66 h 493"/>
                <a:gd name="T100" fmla="*/ 27 w 69"/>
                <a:gd name="T101" fmla="*/ 50 h 493"/>
                <a:gd name="T102" fmla="*/ 41 w 69"/>
                <a:gd name="T103" fmla="*/ 33 h 493"/>
                <a:gd name="T104" fmla="*/ 46 w 69"/>
                <a:gd name="T105" fmla="*/ 11 h 493"/>
                <a:gd name="T106" fmla="*/ 49 w 69"/>
                <a:gd name="T107" fmla="*/ 4 h 493"/>
                <a:gd name="T108" fmla="*/ 54 w 69"/>
                <a:gd name="T109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" h="493">
                  <a:moveTo>
                    <a:pt x="58" y="0"/>
                  </a:moveTo>
                  <a:lnTo>
                    <a:pt x="62" y="0"/>
                  </a:lnTo>
                  <a:lnTo>
                    <a:pt x="65" y="1"/>
                  </a:lnTo>
                  <a:lnTo>
                    <a:pt x="67" y="4"/>
                  </a:lnTo>
                  <a:lnTo>
                    <a:pt x="68" y="7"/>
                  </a:lnTo>
                  <a:lnTo>
                    <a:pt x="69" y="11"/>
                  </a:lnTo>
                  <a:lnTo>
                    <a:pt x="67" y="26"/>
                  </a:lnTo>
                  <a:lnTo>
                    <a:pt x="63" y="38"/>
                  </a:lnTo>
                  <a:lnTo>
                    <a:pt x="57" y="49"/>
                  </a:lnTo>
                  <a:lnTo>
                    <a:pt x="50" y="58"/>
                  </a:lnTo>
                  <a:lnTo>
                    <a:pt x="42" y="65"/>
                  </a:lnTo>
                  <a:lnTo>
                    <a:pt x="33" y="74"/>
                  </a:lnTo>
                  <a:lnTo>
                    <a:pt x="28" y="83"/>
                  </a:lnTo>
                  <a:lnTo>
                    <a:pt x="24" y="93"/>
                  </a:lnTo>
                  <a:lnTo>
                    <a:pt x="22" y="105"/>
                  </a:lnTo>
                  <a:lnTo>
                    <a:pt x="24" y="118"/>
                  </a:lnTo>
                  <a:lnTo>
                    <a:pt x="28" y="128"/>
                  </a:lnTo>
                  <a:lnTo>
                    <a:pt x="33" y="136"/>
                  </a:lnTo>
                  <a:lnTo>
                    <a:pt x="42" y="144"/>
                  </a:lnTo>
                  <a:lnTo>
                    <a:pt x="50" y="152"/>
                  </a:lnTo>
                  <a:lnTo>
                    <a:pt x="57" y="160"/>
                  </a:lnTo>
                  <a:lnTo>
                    <a:pt x="63" y="171"/>
                  </a:lnTo>
                  <a:lnTo>
                    <a:pt x="67" y="183"/>
                  </a:lnTo>
                  <a:lnTo>
                    <a:pt x="69" y="200"/>
                  </a:lnTo>
                  <a:lnTo>
                    <a:pt x="67" y="215"/>
                  </a:lnTo>
                  <a:lnTo>
                    <a:pt x="63" y="227"/>
                  </a:lnTo>
                  <a:lnTo>
                    <a:pt x="57" y="238"/>
                  </a:lnTo>
                  <a:lnTo>
                    <a:pt x="50" y="246"/>
                  </a:lnTo>
                  <a:lnTo>
                    <a:pt x="42" y="254"/>
                  </a:lnTo>
                  <a:lnTo>
                    <a:pt x="33" y="262"/>
                  </a:lnTo>
                  <a:lnTo>
                    <a:pt x="28" y="270"/>
                  </a:lnTo>
                  <a:lnTo>
                    <a:pt x="24" y="280"/>
                  </a:lnTo>
                  <a:lnTo>
                    <a:pt x="22" y="293"/>
                  </a:lnTo>
                  <a:lnTo>
                    <a:pt x="24" y="305"/>
                  </a:lnTo>
                  <a:lnTo>
                    <a:pt x="28" y="316"/>
                  </a:lnTo>
                  <a:lnTo>
                    <a:pt x="33" y="324"/>
                  </a:lnTo>
                  <a:lnTo>
                    <a:pt x="42" y="333"/>
                  </a:lnTo>
                  <a:lnTo>
                    <a:pt x="50" y="340"/>
                  </a:lnTo>
                  <a:lnTo>
                    <a:pt x="57" y="349"/>
                  </a:lnTo>
                  <a:lnTo>
                    <a:pt x="63" y="360"/>
                  </a:lnTo>
                  <a:lnTo>
                    <a:pt x="67" y="372"/>
                  </a:lnTo>
                  <a:lnTo>
                    <a:pt x="69" y="387"/>
                  </a:lnTo>
                  <a:lnTo>
                    <a:pt x="67" y="403"/>
                  </a:lnTo>
                  <a:lnTo>
                    <a:pt x="63" y="416"/>
                  </a:lnTo>
                  <a:lnTo>
                    <a:pt x="57" y="425"/>
                  </a:lnTo>
                  <a:lnTo>
                    <a:pt x="50" y="435"/>
                  </a:lnTo>
                  <a:lnTo>
                    <a:pt x="42" y="443"/>
                  </a:lnTo>
                  <a:lnTo>
                    <a:pt x="33" y="451"/>
                  </a:lnTo>
                  <a:lnTo>
                    <a:pt x="28" y="459"/>
                  </a:lnTo>
                  <a:lnTo>
                    <a:pt x="24" y="469"/>
                  </a:lnTo>
                  <a:lnTo>
                    <a:pt x="22" y="482"/>
                  </a:lnTo>
                  <a:lnTo>
                    <a:pt x="21" y="485"/>
                  </a:lnTo>
                  <a:lnTo>
                    <a:pt x="20" y="489"/>
                  </a:lnTo>
                  <a:lnTo>
                    <a:pt x="17" y="491"/>
                  </a:lnTo>
                  <a:lnTo>
                    <a:pt x="15" y="492"/>
                  </a:lnTo>
                  <a:lnTo>
                    <a:pt x="10" y="493"/>
                  </a:lnTo>
                  <a:lnTo>
                    <a:pt x="7" y="492"/>
                  </a:lnTo>
                  <a:lnTo>
                    <a:pt x="4" y="491"/>
                  </a:lnTo>
                  <a:lnTo>
                    <a:pt x="2" y="489"/>
                  </a:lnTo>
                  <a:lnTo>
                    <a:pt x="1" y="485"/>
                  </a:lnTo>
                  <a:lnTo>
                    <a:pt x="0" y="482"/>
                  </a:lnTo>
                  <a:lnTo>
                    <a:pt x="2" y="467"/>
                  </a:lnTo>
                  <a:lnTo>
                    <a:pt x="6" y="454"/>
                  </a:lnTo>
                  <a:lnTo>
                    <a:pt x="12" y="444"/>
                  </a:lnTo>
                  <a:lnTo>
                    <a:pt x="19" y="434"/>
                  </a:lnTo>
                  <a:lnTo>
                    <a:pt x="27" y="427"/>
                  </a:lnTo>
                  <a:lnTo>
                    <a:pt x="34" y="419"/>
                  </a:lnTo>
                  <a:lnTo>
                    <a:pt x="41" y="410"/>
                  </a:lnTo>
                  <a:lnTo>
                    <a:pt x="45" y="400"/>
                  </a:lnTo>
                  <a:lnTo>
                    <a:pt x="46" y="387"/>
                  </a:lnTo>
                  <a:lnTo>
                    <a:pt x="45" y="375"/>
                  </a:lnTo>
                  <a:lnTo>
                    <a:pt x="41" y="365"/>
                  </a:lnTo>
                  <a:lnTo>
                    <a:pt x="34" y="357"/>
                  </a:lnTo>
                  <a:lnTo>
                    <a:pt x="27" y="348"/>
                  </a:lnTo>
                  <a:lnTo>
                    <a:pt x="19" y="340"/>
                  </a:lnTo>
                  <a:lnTo>
                    <a:pt x="12" y="332"/>
                  </a:lnTo>
                  <a:lnTo>
                    <a:pt x="6" y="321"/>
                  </a:lnTo>
                  <a:lnTo>
                    <a:pt x="2" y="309"/>
                  </a:lnTo>
                  <a:lnTo>
                    <a:pt x="0" y="293"/>
                  </a:lnTo>
                  <a:lnTo>
                    <a:pt x="2" y="278"/>
                  </a:lnTo>
                  <a:lnTo>
                    <a:pt x="6" y="265"/>
                  </a:lnTo>
                  <a:lnTo>
                    <a:pt x="12" y="255"/>
                  </a:lnTo>
                  <a:lnTo>
                    <a:pt x="19" y="246"/>
                  </a:lnTo>
                  <a:lnTo>
                    <a:pt x="27" y="238"/>
                  </a:lnTo>
                  <a:lnTo>
                    <a:pt x="34" y="230"/>
                  </a:lnTo>
                  <a:lnTo>
                    <a:pt x="41" y="221"/>
                  </a:lnTo>
                  <a:lnTo>
                    <a:pt x="45" y="212"/>
                  </a:lnTo>
                  <a:lnTo>
                    <a:pt x="46" y="200"/>
                  </a:lnTo>
                  <a:lnTo>
                    <a:pt x="45" y="186"/>
                  </a:lnTo>
                  <a:lnTo>
                    <a:pt x="41" y="177"/>
                  </a:lnTo>
                  <a:lnTo>
                    <a:pt x="34" y="168"/>
                  </a:lnTo>
                  <a:lnTo>
                    <a:pt x="27" y="160"/>
                  </a:lnTo>
                  <a:lnTo>
                    <a:pt x="19" y="152"/>
                  </a:lnTo>
                  <a:lnTo>
                    <a:pt x="12" y="143"/>
                  </a:lnTo>
                  <a:lnTo>
                    <a:pt x="6" y="133"/>
                  </a:lnTo>
                  <a:lnTo>
                    <a:pt x="2" y="120"/>
                  </a:lnTo>
                  <a:lnTo>
                    <a:pt x="0" y="105"/>
                  </a:lnTo>
                  <a:lnTo>
                    <a:pt x="2" y="89"/>
                  </a:lnTo>
                  <a:lnTo>
                    <a:pt x="6" y="77"/>
                  </a:lnTo>
                  <a:lnTo>
                    <a:pt x="12" y="66"/>
                  </a:lnTo>
                  <a:lnTo>
                    <a:pt x="19" y="58"/>
                  </a:lnTo>
                  <a:lnTo>
                    <a:pt x="27" y="50"/>
                  </a:lnTo>
                  <a:lnTo>
                    <a:pt x="34" y="41"/>
                  </a:lnTo>
                  <a:lnTo>
                    <a:pt x="41" y="33"/>
                  </a:lnTo>
                  <a:lnTo>
                    <a:pt x="45" y="23"/>
                  </a:lnTo>
                  <a:lnTo>
                    <a:pt x="46" y="11"/>
                  </a:lnTo>
                  <a:lnTo>
                    <a:pt x="48" y="7"/>
                  </a:lnTo>
                  <a:lnTo>
                    <a:pt x="49" y="4"/>
                  </a:lnTo>
                  <a:lnTo>
                    <a:pt x="52" y="1"/>
                  </a:lnTo>
                  <a:lnTo>
                    <a:pt x="54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20" name="Freeform 6049"/>
            <p:cNvSpPr>
              <a:spLocks/>
            </p:cNvSpPr>
            <p:nvPr/>
          </p:nvSpPr>
          <p:spPr bwMode="auto">
            <a:xfrm>
              <a:off x="4352926" y="1909763"/>
              <a:ext cx="111125" cy="484188"/>
            </a:xfrm>
            <a:custGeom>
              <a:avLst/>
              <a:gdLst>
                <a:gd name="T0" fmla="*/ 62 w 70"/>
                <a:gd name="T1" fmla="*/ 1 h 305"/>
                <a:gd name="T2" fmla="*/ 68 w 70"/>
                <a:gd name="T3" fmla="*/ 4 h 305"/>
                <a:gd name="T4" fmla="*/ 70 w 70"/>
                <a:gd name="T5" fmla="*/ 12 h 305"/>
                <a:gd name="T6" fmla="*/ 64 w 70"/>
                <a:gd name="T7" fmla="*/ 39 h 305"/>
                <a:gd name="T8" fmla="*/ 50 w 70"/>
                <a:gd name="T9" fmla="*/ 58 h 305"/>
                <a:gd name="T10" fmla="*/ 35 w 70"/>
                <a:gd name="T11" fmla="*/ 74 h 305"/>
                <a:gd name="T12" fmla="*/ 24 w 70"/>
                <a:gd name="T13" fmla="*/ 92 h 305"/>
                <a:gd name="T14" fmla="*/ 24 w 70"/>
                <a:gd name="T15" fmla="*/ 117 h 305"/>
                <a:gd name="T16" fmla="*/ 35 w 70"/>
                <a:gd name="T17" fmla="*/ 136 h 305"/>
                <a:gd name="T18" fmla="*/ 50 w 70"/>
                <a:gd name="T19" fmla="*/ 152 h 305"/>
                <a:gd name="T20" fmla="*/ 64 w 70"/>
                <a:gd name="T21" fmla="*/ 172 h 305"/>
                <a:gd name="T22" fmla="*/ 70 w 70"/>
                <a:gd name="T23" fmla="*/ 199 h 305"/>
                <a:gd name="T24" fmla="*/ 64 w 70"/>
                <a:gd name="T25" fmla="*/ 228 h 305"/>
                <a:gd name="T26" fmla="*/ 50 w 70"/>
                <a:gd name="T27" fmla="*/ 247 h 305"/>
                <a:gd name="T28" fmla="*/ 35 w 70"/>
                <a:gd name="T29" fmla="*/ 263 h 305"/>
                <a:gd name="T30" fmla="*/ 24 w 70"/>
                <a:gd name="T31" fmla="*/ 281 h 305"/>
                <a:gd name="T32" fmla="*/ 22 w 70"/>
                <a:gd name="T33" fmla="*/ 297 h 305"/>
                <a:gd name="T34" fmla="*/ 19 w 70"/>
                <a:gd name="T35" fmla="*/ 303 h 305"/>
                <a:gd name="T36" fmla="*/ 12 w 70"/>
                <a:gd name="T37" fmla="*/ 305 h 305"/>
                <a:gd name="T38" fmla="*/ 5 w 70"/>
                <a:gd name="T39" fmla="*/ 303 h 305"/>
                <a:gd name="T40" fmla="*/ 1 w 70"/>
                <a:gd name="T41" fmla="*/ 297 h 305"/>
                <a:gd name="T42" fmla="*/ 2 w 70"/>
                <a:gd name="T43" fmla="*/ 279 h 305"/>
                <a:gd name="T44" fmla="*/ 12 w 70"/>
                <a:gd name="T45" fmla="*/ 256 h 305"/>
                <a:gd name="T46" fmla="*/ 27 w 70"/>
                <a:gd name="T47" fmla="*/ 239 h 305"/>
                <a:gd name="T48" fmla="*/ 41 w 70"/>
                <a:gd name="T49" fmla="*/ 222 h 305"/>
                <a:gd name="T50" fmla="*/ 47 w 70"/>
                <a:gd name="T51" fmla="*/ 199 h 305"/>
                <a:gd name="T52" fmla="*/ 41 w 70"/>
                <a:gd name="T53" fmla="*/ 177 h 305"/>
                <a:gd name="T54" fmla="*/ 27 w 70"/>
                <a:gd name="T55" fmla="*/ 160 h 305"/>
                <a:gd name="T56" fmla="*/ 12 w 70"/>
                <a:gd name="T57" fmla="*/ 144 h 305"/>
                <a:gd name="T58" fmla="*/ 2 w 70"/>
                <a:gd name="T59" fmla="*/ 121 h 305"/>
                <a:gd name="T60" fmla="*/ 2 w 70"/>
                <a:gd name="T61" fmla="*/ 90 h 305"/>
                <a:gd name="T62" fmla="*/ 12 w 70"/>
                <a:gd name="T63" fmla="*/ 67 h 305"/>
                <a:gd name="T64" fmla="*/ 27 w 70"/>
                <a:gd name="T65" fmla="*/ 50 h 305"/>
                <a:gd name="T66" fmla="*/ 41 w 70"/>
                <a:gd name="T67" fmla="*/ 33 h 305"/>
                <a:gd name="T68" fmla="*/ 47 w 70"/>
                <a:gd name="T69" fmla="*/ 12 h 305"/>
                <a:gd name="T70" fmla="*/ 49 w 70"/>
                <a:gd name="T71" fmla="*/ 4 h 305"/>
                <a:gd name="T72" fmla="*/ 55 w 70"/>
                <a:gd name="T73" fmla="*/ 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" h="305">
                  <a:moveTo>
                    <a:pt x="59" y="0"/>
                  </a:moveTo>
                  <a:lnTo>
                    <a:pt x="62" y="1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69" y="7"/>
                  </a:lnTo>
                  <a:lnTo>
                    <a:pt x="70" y="12"/>
                  </a:lnTo>
                  <a:lnTo>
                    <a:pt x="68" y="27"/>
                  </a:lnTo>
                  <a:lnTo>
                    <a:pt x="64" y="39"/>
                  </a:lnTo>
                  <a:lnTo>
                    <a:pt x="58" y="50"/>
                  </a:lnTo>
                  <a:lnTo>
                    <a:pt x="50" y="58"/>
                  </a:lnTo>
                  <a:lnTo>
                    <a:pt x="43" y="66"/>
                  </a:lnTo>
                  <a:lnTo>
                    <a:pt x="35" y="74"/>
                  </a:lnTo>
                  <a:lnTo>
                    <a:pt x="28" y="82"/>
                  </a:lnTo>
                  <a:lnTo>
                    <a:pt x="24" y="92"/>
                  </a:lnTo>
                  <a:lnTo>
                    <a:pt x="23" y="105"/>
                  </a:lnTo>
                  <a:lnTo>
                    <a:pt x="24" y="117"/>
                  </a:lnTo>
                  <a:lnTo>
                    <a:pt x="28" y="128"/>
                  </a:lnTo>
                  <a:lnTo>
                    <a:pt x="35" y="136"/>
                  </a:lnTo>
                  <a:lnTo>
                    <a:pt x="43" y="145"/>
                  </a:lnTo>
                  <a:lnTo>
                    <a:pt x="50" y="152"/>
                  </a:lnTo>
                  <a:lnTo>
                    <a:pt x="58" y="161"/>
                  </a:lnTo>
                  <a:lnTo>
                    <a:pt x="64" y="172"/>
                  </a:lnTo>
                  <a:lnTo>
                    <a:pt x="68" y="184"/>
                  </a:lnTo>
                  <a:lnTo>
                    <a:pt x="70" y="199"/>
                  </a:lnTo>
                  <a:lnTo>
                    <a:pt x="68" y="215"/>
                  </a:lnTo>
                  <a:lnTo>
                    <a:pt x="64" y="228"/>
                  </a:lnTo>
                  <a:lnTo>
                    <a:pt x="58" y="237"/>
                  </a:lnTo>
                  <a:lnTo>
                    <a:pt x="50" y="247"/>
                  </a:lnTo>
                  <a:lnTo>
                    <a:pt x="43" y="255"/>
                  </a:lnTo>
                  <a:lnTo>
                    <a:pt x="35" y="263"/>
                  </a:lnTo>
                  <a:lnTo>
                    <a:pt x="28" y="271"/>
                  </a:lnTo>
                  <a:lnTo>
                    <a:pt x="24" y="281"/>
                  </a:lnTo>
                  <a:lnTo>
                    <a:pt x="23" y="294"/>
                  </a:lnTo>
                  <a:lnTo>
                    <a:pt x="22" y="297"/>
                  </a:lnTo>
                  <a:lnTo>
                    <a:pt x="21" y="301"/>
                  </a:lnTo>
                  <a:lnTo>
                    <a:pt x="19" y="303"/>
                  </a:lnTo>
                  <a:lnTo>
                    <a:pt x="15" y="304"/>
                  </a:lnTo>
                  <a:lnTo>
                    <a:pt x="12" y="305"/>
                  </a:lnTo>
                  <a:lnTo>
                    <a:pt x="8" y="304"/>
                  </a:lnTo>
                  <a:lnTo>
                    <a:pt x="5" y="303"/>
                  </a:lnTo>
                  <a:lnTo>
                    <a:pt x="2" y="301"/>
                  </a:lnTo>
                  <a:lnTo>
                    <a:pt x="1" y="297"/>
                  </a:lnTo>
                  <a:lnTo>
                    <a:pt x="0" y="294"/>
                  </a:lnTo>
                  <a:lnTo>
                    <a:pt x="2" y="279"/>
                  </a:lnTo>
                  <a:lnTo>
                    <a:pt x="6" y="266"/>
                  </a:lnTo>
                  <a:lnTo>
                    <a:pt x="12" y="256"/>
                  </a:lnTo>
                  <a:lnTo>
                    <a:pt x="20" y="246"/>
                  </a:lnTo>
                  <a:lnTo>
                    <a:pt x="27" y="239"/>
                  </a:lnTo>
                  <a:lnTo>
                    <a:pt x="35" y="231"/>
                  </a:lnTo>
                  <a:lnTo>
                    <a:pt x="41" y="222"/>
                  </a:lnTo>
                  <a:lnTo>
                    <a:pt x="46" y="212"/>
                  </a:lnTo>
                  <a:lnTo>
                    <a:pt x="47" y="199"/>
                  </a:lnTo>
                  <a:lnTo>
                    <a:pt x="46" y="187"/>
                  </a:lnTo>
                  <a:lnTo>
                    <a:pt x="41" y="177"/>
                  </a:lnTo>
                  <a:lnTo>
                    <a:pt x="35" y="169"/>
                  </a:lnTo>
                  <a:lnTo>
                    <a:pt x="27" y="160"/>
                  </a:lnTo>
                  <a:lnTo>
                    <a:pt x="20" y="152"/>
                  </a:lnTo>
                  <a:lnTo>
                    <a:pt x="12" y="144"/>
                  </a:lnTo>
                  <a:lnTo>
                    <a:pt x="6" y="133"/>
                  </a:lnTo>
                  <a:lnTo>
                    <a:pt x="2" y="121"/>
                  </a:lnTo>
                  <a:lnTo>
                    <a:pt x="0" y="105"/>
                  </a:lnTo>
                  <a:lnTo>
                    <a:pt x="2" y="90"/>
                  </a:lnTo>
                  <a:lnTo>
                    <a:pt x="6" y="77"/>
                  </a:lnTo>
                  <a:lnTo>
                    <a:pt x="12" y="67"/>
                  </a:lnTo>
                  <a:lnTo>
                    <a:pt x="20" y="58"/>
                  </a:lnTo>
                  <a:lnTo>
                    <a:pt x="27" y="50"/>
                  </a:lnTo>
                  <a:lnTo>
                    <a:pt x="35" y="42"/>
                  </a:lnTo>
                  <a:lnTo>
                    <a:pt x="41" y="33"/>
                  </a:lnTo>
                  <a:lnTo>
                    <a:pt x="46" y="24"/>
                  </a:lnTo>
                  <a:lnTo>
                    <a:pt x="47" y="12"/>
                  </a:lnTo>
                  <a:lnTo>
                    <a:pt x="48" y="7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5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21" name="Freeform 6050"/>
            <p:cNvSpPr>
              <a:spLocks/>
            </p:cNvSpPr>
            <p:nvPr/>
          </p:nvSpPr>
          <p:spPr bwMode="auto">
            <a:xfrm>
              <a:off x="4678363" y="1909763"/>
              <a:ext cx="111125" cy="484188"/>
            </a:xfrm>
            <a:custGeom>
              <a:avLst/>
              <a:gdLst>
                <a:gd name="T0" fmla="*/ 62 w 70"/>
                <a:gd name="T1" fmla="*/ 1 h 305"/>
                <a:gd name="T2" fmla="*/ 68 w 70"/>
                <a:gd name="T3" fmla="*/ 4 h 305"/>
                <a:gd name="T4" fmla="*/ 70 w 70"/>
                <a:gd name="T5" fmla="*/ 12 h 305"/>
                <a:gd name="T6" fmla="*/ 63 w 70"/>
                <a:gd name="T7" fmla="*/ 39 h 305"/>
                <a:gd name="T8" fmla="*/ 50 w 70"/>
                <a:gd name="T9" fmla="*/ 58 h 305"/>
                <a:gd name="T10" fmla="*/ 35 w 70"/>
                <a:gd name="T11" fmla="*/ 74 h 305"/>
                <a:gd name="T12" fmla="*/ 24 w 70"/>
                <a:gd name="T13" fmla="*/ 92 h 305"/>
                <a:gd name="T14" fmla="*/ 24 w 70"/>
                <a:gd name="T15" fmla="*/ 117 h 305"/>
                <a:gd name="T16" fmla="*/ 35 w 70"/>
                <a:gd name="T17" fmla="*/ 136 h 305"/>
                <a:gd name="T18" fmla="*/ 50 w 70"/>
                <a:gd name="T19" fmla="*/ 152 h 305"/>
                <a:gd name="T20" fmla="*/ 63 w 70"/>
                <a:gd name="T21" fmla="*/ 172 h 305"/>
                <a:gd name="T22" fmla="*/ 70 w 70"/>
                <a:gd name="T23" fmla="*/ 199 h 305"/>
                <a:gd name="T24" fmla="*/ 63 w 70"/>
                <a:gd name="T25" fmla="*/ 228 h 305"/>
                <a:gd name="T26" fmla="*/ 50 w 70"/>
                <a:gd name="T27" fmla="*/ 247 h 305"/>
                <a:gd name="T28" fmla="*/ 35 w 70"/>
                <a:gd name="T29" fmla="*/ 263 h 305"/>
                <a:gd name="T30" fmla="*/ 24 w 70"/>
                <a:gd name="T31" fmla="*/ 281 h 305"/>
                <a:gd name="T32" fmla="*/ 22 w 70"/>
                <a:gd name="T33" fmla="*/ 297 h 305"/>
                <a:gd name="T34" fmla="*/ 18 w 70"/>
                <a:gd name="T35" fmla="*/ 303 h 305"/>
                <a:gd name="T36" fmla="*/ 11 w 70"/>
                <a:gd name="T37" fmla="*/ 305 h 305"/>
                <a:gd name="T38" fmla="*/ 4 w 70"/>
                <a:gd name="T39" fmla="*/ 303 h 305"/>
                <a:gd name="T40" fmla="*/ 1 w 70"/>
                <a:gd name="T41" fmla="*/ 297 h 305"/>
                <a:gd name="T42" fmla="*/ 2 w 70"/>
                <a:gd name="T43" fmla="*/ 279 h 305"/>
                <a:gd name="T44" fmla="*/ 12 w 70"/>
                <a:gd name="T45" fmla="*/ 256 h 305"/>
                <a:gd name="T46" fmla="*/ 27 w 70"/>
                <a:gd name="T47" fmla="*/ 239 h 305"/>
                <a:gd name="T48" fmla="*/ 42 w 70"/>
                <a:gd name="T49" fmla="*/ 222 h 305"/>
                <a:gd name="T50" fmla="*/ 47 w 70"/>
                <a:gd name="T51" fmla="*/ 199 h 305"/>
                <a:gd name="T52" fmla="*/ 42 w 70"/>
                <a:gd name="T53" fmla="*/ 177 h 305"/>
                <a:gd name="T54" fmla="*/ 27 w 70"/>
                <a:gd name="T55" fmla="*/ 160 h 305"/>
                <a:gd name="T56" fmla="*/ 12 w 70"/>
                <a:gd name="T57" fmla="*/ 144 h 305"/>
                <a:gd name="T58" fmla="*/ 2 w 70"/>
                <a:gd name="T59" fmla="*/ 121 h 305"/>
                <a:gd name="T60" fmla="*/ 2 w 70"/>
                <a:gd name="T61" fmla="*/ 90 h 305"/>
                <a:gd name="T62" fmla="*/ 12 w 70"/>
                <a:gd name="T63" fmla="*/ 67 h 305"/>
                <a:gd name="T64" fmla="*/ 27 w 70"/>
                <a:gd name="T65" fmla="*/ 50 h 305"/>
                <a:gd name="T66" fmla="*/ 42 w 70"/>
                <a:gd name="T67" fmla="*/ 33 h 305"/>
                <a:gd name="T68" fmla="*/ 47 w 70"/>
                <a:gd name="T69" fmla="*/ 12 h 305"/>
                <a:gd name="T70" fmla="*/ 49 w 70"/>
                <a:gd name="T71" fmla="*/ 4 h 305"/>
                <a:gd name="T72" fmla="*/ 55 w 70"/>
                <a:gd name="T73" fmla="*/ 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" h="305">
                  <a:moveTo>
                    <a:pt x="58" y="0"/>
                  </a:moveTo>
                  <a:lnTo>
                    <a:pt x="62" y="1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69" y="7"/>
                  </a:lnTo>
                  <a:lnTo>
                    <a:pt x="70" y="12"/>
                  </a:lnTo>
                  <a:lnTo>
                    <a:pt x="68" y="27"/>
                  </a:lnTo>
                  <a:lnTo>
                    <a:pt x="63" y="39"/>
                  </a:lnTo>
                  <a:lnTo>
                    <a:pt x="58" y="50"/>
                  </a:lnTo>
                  <a:lnTo>
                    <a:pt x="50" y="58"/>
                  </a:lnTo>
                  <a:lnTo>
                    <a:pt x="43" y="66"/>
                  </a:lnTo>
                  <a:lnTo>
                    <a:pt x="35" y="74"/>
                  </a:lnTo>
                  <a:lnTo>
                    <a:pt x="28" y="82"/>
                  </a:lnTo>
                  <a:lnTo>
                    <a:pt x="24" y="92"/>
                  </a:lnTo>
                  <a:lnTo>
                    <a:pt x="23" y="105"/>
                  </a:lnTo>
                  <a:lnTo>
                    <a:pt x="24" y="117"/>
                  </a:lnTo>
                  <a:lnTo>
                    <a:pt x="28" y="128"/>
                  </a:lnTo>
                  <a:lnTo>
                    <a:pt x="35" y="136"/>
                  </a:lnTo>
                  <a:lnTo>
                    <a:pt x="43" y="145"/>
                  </a:lnTo>
                  <a:lnTo>
                    <a:pt x="50" y="152"/>
                  </a:lnTo>
                  <a:lnTo>
                    <a:pt x="58" y="161"/>
                  </a:lnTo>
                  <a:lnTo>
                    <a:pt x="63" y="172"/>
                  </a:lnTo>
                  <a:lnTo>
                    <a:pt x="68" y="184"/>
                  </a:lnTo>
                  <a:lnTo>
                    <a:pt x="70" y="199"/>
                  </a:lnTo>
                  <a:lnTo>
                    <a:pt x="68" y="215"/>
                  </a:lnTo>
                  <a:lnTo>
                    <a:pt x="63" y="228"/>
                  </a:lnTo>
                  <a:lnTo>
                    <a:pt x="58" y="237"/>
                  </a:lnTo>
                  <a:lnTo>
                    <a:pt x="50" y="247"/>
                  </a:lnTo>
                  <a:lnTo>
                    <a:pt x="43" y="255"/>
                  </a:lnTo>
                  <a:lnTo>
                    <a:pt x="35" y="263"/>
                  </a:lnTo>
                  <a:lnTo>
                    <a:pt x="28" y="271"/>
                  </a:lnTo>
                  <a:lnTo>
                    <a:pt x="24" y="281"/>
                  </a:lnTo>
                  <a:lnTo>
                    <a:pt x="23" y="294"/>
                  </a:lnTo>
                  <a:lnTo>
                    <a:pt x="22" y="297"/>
                  </a:lnTo>
                  <a:lnTo>
                    <a:pt x="21" y="301"/>
                  </a:lnTo>
                  <a:lnTo>
                    <a:pt x="18" y="303"/>
                  </a:lnTo>
                  <a:lnTo>
                    <a:pt x="15" y="304"/>
                  </a:lnTo>
                  <a:lnTo>
                    <a:pt x="11" y="305"/>
                  </a:lnTo>
                  <a:lnTo>
                    <a:pt x="8" y="304"/>
                  </a:lnTo>
                  <a:lnTo>
                    <a:pt x="4" y="303"/>
                  </a:lnTo>
                  <a:lnTo>
                    <a:pt x="2" y="301"/>
                  </a:lnTo>
                  <a:lnTo>
                    <a:pt x="1" y="297"/>
                  </a:lnTo>
                  <a:lnTo>
                    <a:pt x="0" y="294"/>
                  </a:lnTo>
                  <a:lnTo>
                    <a:pt x="2" y="279"/>
                  </a:lnTo>
                  <a:lnTo>
                    <a:pt x="6" y="266"/>
                  </a:lnTo>
                  <a:lnTo>
                    <a:pt x="12" y="256"/>
                  </a:lnTo>
                  <a:lnTo>
                    <a:pt x="20" y="246"/>
                  </a:lnTo>
                  <a:lnTo>
                    <a:pt x="27" y="239"/>
                  </a:lnTo>
                  <a:lnTo>
                    <a:pt x="35" y="231"/>
                  </a:lnTo>
                  <a:lnTo>
                    <a:pt x="42" y="222"/>
                  </a:lnTo>
                  <a:lnTo>
                    <a:pt x="46" y="212"/>
                  </a:lnTo>
                  <a:lnTo>
                    <a:pt x="47" y="199"/>
                  </a:lnTo>
                  <a:lnTo>
                    <a:pt x="46" y="187"/>
                  </a:lnTo>
                  <a:lnTo>
                    <a:pt x="42" y="177"/>
                  </a:lnTo>
                  <a:lnTo>
                    <a:pt x="35" y="169"/>
                  </a:lnTo>
                  <a:lnTo>
                    <a:pt x="27" y="160"/>
                  </a:lnTo>
                  <a:lnTo>
                    <a:pt x="20" y="152"/>
                  </a:lnTo>
                  <a:lnTo>
                    <a:pt x="12" y="144"/>
                  </a:lnTo>
                  <a:lnTo>
                    <a:pt x="6" y="133"/>
                  </a:lnTo>
                  <a:lnTo>
                    <a:pt x="2" y="121"/>
                  </a:lnTo>
                  <a:lnTo>
                    <a:pt x="0" y="105"/>
                  </a:lnTo>
                  <a:lnTo>
                    <a:pt x="2" y="90"/>
                  </a:lnTo>
                  <a:lnTo>
                    <a:pt x="6" y="77"/>
                  </a:lnTo>
                  <a:lnTo>
                    <a:pt x="12" y="67"/>
                  </a:lnTo>
                  <a:lnTo>
                    <a:pt x="20" y="58"/>
                  </a:lnTo>
                  <a:lnTo>
                    <a:pt x="27" y="50"/>
                  </a:lnTo>
                  <a:lnTo>
                    <a:pt x="35" y="42"/>
                  </a:lnTo>
                  <a:lnTo>
                    <a:pt x="42" y="33"/>
                  </a:lnTo>
                  <a:lnTo>
                    <a:pt x="46" y="24"/>
                  </a:lnTo>
                  <a:lnTo>
                    <a:pt x="47" y="12"/>
                  </a:lnTo>
                  <a:lnTo>
                    <a:pt x="48" y="7"/>
                  </a:lnTo>
                  <a:lnTo>
                    <a:pt x="49" y="4"/>
                  </a:lnTo>
                  <a:lnTo>
                    <a:pt x="51" y="2"/>
                  </a:lnTo>
                  <a:lnTo>
                    <a:pt x="55" y="1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222" name="그룹 9221"/>
          <p:cNvGrpSpPr/>
          <p:nvPr/>
        </p:nvGrpSpPr>
        <p:grpSpPr>
          <a:xfrm>
            <a:off x="719904" y="2634340"/>
            <a:ext cx="612030" cy="584324"/>
            <a:chOff x="755576" y="820120"/>
            <a:chExt cx="385763" cy="368300"/>
          </a:xfrm>
        </p:grpSpPr>
        <p:sp>
          <p:nvSpPr>
            <p:cNvPr id="9223" name="Freeform 731"/>
            <p:cNvSpPr>
              <a:spLocks/>
            </p:cNvSpPr>
            <p:nvPr/>
          </p:nvSpPr>
          <p:spPr bwMode="auto">
            <a:xfrm>
              <a:off x="755576" y="820120"/>
              <a:ext cx="385763" cy="368300"/>
            </a:xfrm>
            <a:custGeom>
              <a:avLst/>
              <a:gdLst>
                <a:gd name="T0" fmla="*/ 209 w 486"/>
                <a:gd name="T1" fmla="*/ 0 h 463"/>
                <a:gd name="T2" fmla="*/ 256 w 486"/>
                <a:gd name="T3" fmla="*/ 0 h 463"/>
                <a:gd name="T4" fmla="*/ 298 w 486"/>
                <a:gd name="T5" fmla="*/ 9 h 463"/>
                <a:gd name="T6" fmla="*/ 340 w 486"/>
                <a:gd name="T7" fmla="*/ 25 h 463"/>
                <a:gd name="T8" fmla="*/ 377 w 486"/>
                <a:gd name="T9" fmla="*/ 50 h 463"/>
                <a:gd name="T10" fmla="*/ 409 w 486"/>
                <a:gd name="T11" fmla="*/ 82 h 463"/>
                <a:gd name="T12" fmla="*/ 436 w 486"/>
                <a:gd name="T13" fmla="*/ 121 h 463"/>
                <a:gd name="T14" fmla="*/ 456 w 486"/>
                <a:gd name="T15" fmla="*/ 165 h 463"/>
                <a:gd name="T16" fmla="*/ 463 w 486"/>
                <a:gd name="T17" fmla="*/ 209 h 463"/>
                <a:gd name="T18" fmla="*/ 463 w 486"/>
                <a:gd name="T19" fmla="*/ 256 h 463"/>
                <a:gd name="T20" fmla="*/ 456 w 486"/>
                <a:gd name="T21" fmla="*/ 298 h 463"/>
                <a:gd name="T22" fmla="*/ 438 w 486"/>
                <a:gd name="T23" fmla="*/ 340 h 463"/>
                <a:gd name="T24" fmla="*/ 446 w 486"/>
                <a:gd name="T25" fmla="*/ 342 h 463"/>
                <a:gd name="T26" fmla="*/ 456 w 486"/>
                <a:gd name="T27" fmla="*/ 348 h 463"/>
                <a:gd name="T28" fmla="*/ 473 w 486"/>
                <a:gd name="T29" fmla="*/ 361 h 463"/>
                <a:gd name="T30" fmla="*/ 483 w 486"/>
                <a:gd name="T31" fmla="*/ 373 h 463"/>
                <a:gd name="T32" fmla="*/ 486 w 486"/>
                <a:gd name="T33" fmla="*/ 386 h 463"/>
                <a:gd name="T34" fmla="*/ 486 w 486"/>
                <a:gd name="T35" fmla="*/ 402 h 463"/>
                <a:gd name="T36" fmla="*/ 479 w 486"/>
                <a:gd name="T37" fmla="*/ 415 h 463"/>
                <a:gd name="T38" fmla="*/ 467 w 486"/>
                <a:gd name="T39" fmla="*/ 425 h 463"/>
                <a:gd name="T40" fmla="*/ 454 w 486"/>
                <a:gd name="T41" fmla="*/ 429 h 463"/>
                <a:gd name="T42" fmla="*/ 438 w 486"/>
                <a:gd name="T43" fmla="*/ 427 h 463"/>
                <a:gd name="T44" fmla="*/ 425 w 486"/>
                <a:gd name="T45" fmla="*/ 421 h 463"/>
                <a:gd name="T46" fmla="*/ 408 w 486"/>
                <a:gd name="T47" fmla="*/ 406 h 463"/>
                <a:gd name="T48" fmla="*/ 402 w 486"/>
                <a:gd name="T49" fmla="*/ 402 h 463"/>
                <a:gd name="T50" fmla="*/ 398 w 486"/>
                <a:gd name="T51" fmla="*/ 394 h 463"/>
                <a:gd name="T52" fmla="*/ 371 w 486"/>
                <a:gd name="T53" fmla="*/ 417 h 463"/>
                <a:gd name="T54" fmla="*/ 342 w 486"/>
                <a:gd name="T55" fmla="*/ 436 h 463"/>
                <a:gd name="T56" fmla="*/ 298 w 486"/>
                <a:gd name="T57" fmla="*/ 456 h 463"/>
                <a:gd name="T58" fmla="*/ 254 w 486"/>
                <a:gd name="T59" fmla="*/ 463 h 463"/>
                <a:gd name="T60" fmla="*/ 207 w 486"/>
                <a:gd name="T61" fmla="*/ 463 h 463"/>
                <a:gd name="T62" fmla="*/ 165 w 486"/>
                <a:gd name="T63" fmla="*/ 456 h 463"/>
                <a:gd name="T64" fmla="*/ 123 w 486"/>
                <a:gd name="T65" fmla="*/ 438 h 463"/>
                <a:gd name="T66" fmla="*/ 86 w 486"/>
                <a:gd name="T67" fmla="*/ 413 h 463"/>
                <a:gd name="T68" fmla="*/ 53 w 486"/>
                <a:gd name="T69" fmla="*/ 381 h 463"/>
                <a:gd name="T70" fmla="*/ 27 w 486"/>
                <a:gd name="T71" fmla="*/ 342 h 463"/>
                <a:gd name="T72" fmla="*/ 7 w 486"/>
                <a:gd name="T73" fmla="*/ 298 h 463"/>
                <a:gd name="T74" fmla="*/ 0 w 486"/>
                <a:gd name="T75" fmla="*/ 254 h 463"/>
                <a:gd name="T76" fmla="*/ 0 w 486"/>
                <a:gd name="T77" fmla="*/ 209 h 463"/>
                <a:gd name="T78" fmla="*/ 7 w 486"/>
                <a:gd name="T79" fmla="*/ 165 h 463"/>
                <a:gd name="T80" fmla="*/ 25 w 486"/>
                <a:gd name="T81" fmla="*/ 123 h 463"/>
                <a:gd name="T82" fmla="*/ 50 w 486"/>
                <a:gd name="T83" fmla="*/ 86 h 463"/>
                <a:gd name="T84" fmla="*/ 82 w 486"/>
                <a:gd name="T85" fmla="*/ 54 h 463"/>
                <a:gd name="T86" fmla="*/ 121 w 486"/>
                <a:gd name="T87" fmla="*/ 27 h 463"/>
                <a:gd name="T88" fmla="*/ 165 w 486"/>
                <a:gd name="T89" fmla="*/ 9 h 463"/>
                <a:gd name="T90" fmla="*/ 209 w 486"/>
                <a:gd name="T9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6" h="463">
                  <a:moveTo>
                    <a:pt x="209" y="0"/>
                  </a:moveTo>
                  <a:lnTo>
                    <a:pt x="256" y="0"/>
                  </a:lnTo>
                  <a:lnTo>
                    <a:pt x="298" y="9"/>
                  </a:lnTo>
                  <a:lnTo>
                    <a:pt x="340" y="25"/>
                  </a:lnTo>
                  <a:lnTo>
                    <a:pt x="377" y="50"/>
                  </a:lnTo>
                  <a:lnTo>
                    <a:pt x="409" y="82"/>
                  </a:lnTo>
                  <a:lnTo>
                    <a:pt x="436" y="121"/>
                  </a:lnTo>
                  <a:lnTo>
                    <a:pt x="456" y="165"/>
                  </a:lnTo>
                  <a:lnTo>
                    <a:pt x="463" y="209"/>
                  </a:lnTo>
                  <a:lnTo>
                    <a:pt x="463" y="256"/>
                  </a:lnTo>
                  <a:lnTo>
                    <a:pt x="456" y="298"/>
                  </a:lnTo>
                  <a:lnTo>
                    <a:pt x="438" y="340"/>
                  </a:lnTo>
                  <a:lnTo>
                    <a:pt x="446" y="342"/>
                  </a:lnTo>
                  <a:lnTo>
                    <a:pt x="456" y="348"/>
                  </a:lnTo>
                  <a:lnTo>
                    <a:pt x="473" y="361"/>
                  </a:lnTo>
                  <a:lnTo>
                    <a:pt x="483" y="373"/>
                  </a:lnTo>
                  <a:lnTo>
                    <a:pt x="486" y="386"/>
                  </a:lnTo>
                  <a:lnTo>
                    <a:pt x="486" y="402"/>
                  </a:lnTo>
                  <a:lnTo>
                    <a:pt x="479" y="415"/>
                  </a:lnTo>
                  <a:lnTo>
                    <a:pt x="467" y="425"/>
                  </a:lnTo>
                  <a:lnTo>
                    <a:pt x="454" y="429"/>
                  </a:lnTo>
                  <a:lnTo>
                    <a:pt x="438" y="427"/>
                  </a:lnTo>
                  <a:lnTo>
                    <a:pt x="425" y="421"/>
                  </a:lnTo>
                  <a:lnTo>
                    <a:pt x="408" y="406"/>
                  </a:lnTo>
                  <a:lnTo>
                    <a:pt x="402" y="402"/>
                  </a:lnTo>
                  <a:lnTo>
                    <a:pt x="398" y="394"/>
                  </a:lnTo>
                  <a:lnTo>
                    <a:pt x="371" y="417"/>
                  </a:lnTo>
                  <a:lnTo>
                    <a:pt x="342" y="436"/>
                  </a:lnTo>
                  <a:lnTo>
                    <a:pt x="298" y="456"/>
                  </a:lnTo>
                  <a:lnTo>
                    <a:pt x="254" y="463"/>
                  </a:lnTo>
                  <a:lnTo>
                    <a:pt x="207" y="463"/>
                  </a:lnTo>
                  <a:lnTo>
                    <a:pt x="165" y="456"/>
                  </a:lnTo>
                  <a:lnTo>
                    <a:pt x="123" y="438"/>
                  </a:lnTo>
                  <a:lnTo>
                    <a:pt x="86" y="413"/>
                  </a:lnTo>
                  <a:lnTo>
                    <a:pt x="53" y="381"/>
                  </a:lnTo>
                  <a:lnTo>
                    <a:pt x="27" y="342"/>
                  </a:lnTo>
                  <a:lnTo>
                    <a:pt x="7" y="298"/>
                  </a:lnTo>
                  <a:lnTo>
                    <a:pt x="0" y="254"/>
                  </a:lnTo>
                  <a:lnTo>
                    <a:pt x="0" y="209"/>
                  </a:lnTo>
                  <a:lnTo>
                    <a:pt x="7" y="165"/>
                  </a:lnTo>
                  <a:lnTo>
                    <a:pt x="25" y="123"/>
                  </a:lnTo>
                  <a:lnTo>
                    <a:pt x="50" y="86"/>
                  </a:lnTo>
                  <a:lnTo>
                    <a:pt x="82" y="54"/>
                  </a:lnTo>
                  <a:lnTo>
                    <a:pt x="121" y="27"/>
                  </a:lnTo>
                  <a:lnTo>
                    <a:pt x="165" y="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F6FA"/>
            </a:solidFill>
            <a:ln w="0">
              <a:solidFill>
                <a:srgbClr val="FEF6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24" name="Freeform 732"/>
            <p:cNvSpPr>
              <a:spLocks/>
            </p:cNvSpPr>
            <p:nvPr/>
          </p:nvSpPr>
          <p:spPr bwMode="auto">
            <a:xfrm>
              <a:off x="796851" y="861395"/>
              <a:ext cx="285750" cy="285750"/>
            </a:xfrm>
            <a:custGeom>
              <a:avLst/>
              <a:gdLst>
                <a:gd name="T0" fmla="*/ 173 w 359"/>
                <a:gd name="T1" fmla="*/ 0 h 359"/>
                <a:gd name="T2" fmla="*/ 211 w 359"/>
                <a:gd name="T3" fmla="*/ 4 h 359"/>
                <a:gd name="T4" fmla="*/ 250 w 359"/>
                <a:gd name="T5" fmla="*/ 13 h 359"/>
                <a:gd name="T6" fmla="*/ 284 w 359"/>
                <a:gd name="T7" fmla="*/ 34 h 359"/>
                <a:gd name="T8" fmla="*/ 315 w 359"/>
                <a:gd name="T9" fmla="*/ 61 h 359"/>
                <a:gd name="T10" fmla="*/ 338 w 359"/>
                <a:gd name="T11" fmla="*/ 94 h 359"/>
                <a:gd name="T12" fmla="*/ 354 w 359"/>
                <a:gd name="T13" fmla="*/ 132 h 359"/>
                <a:gd name="T14" fmla="*/ 359 w 359"/>
                <a:gd name="T15" fmla="*/ 173 h 359"/>
                <a:gd name="T16" fmla="*/ 356 w 359"/>
                <a:gd name="T17" fmla="*/ 213 h 359"/>
                <a:gd name="T18" fmla="*/ 346 w 359"/>
                <a:gd name="T19" fmla="*/ 250 h 359"/>
                <a:gd name="T20" fmla="*/ 327 w 359"/>
                <a:gd name="T21" fmla="*/ 284 h 359"/>
                <a:gd name="T22" fmla="*/ 300 w 359"/>
                <a:gd name="T23" fmla="*/ 315 h 359"/>
                <a:gd name="T24" fmla="*/ 265 w 359"/>
                <a:gd name="T25" fmla="*/ 338 h 359"/>
                <a:gd name="T26" fmla="*/ 227 w 359"/>
                <a:gd name="T27" fmla="*/ 354 h 359"/>
                <a:gd name="T28" fmla="*/ 186 w 359"/>
                <a:gd name="T29" fmla="*/ 359 h 359"/>
                <a:gd name="T30" fmla="*/ 148 w 359"/>
                <a:gd name="T31" fmla="*/ 357 h 359"/>
                <a:gd name="T32" fmla="*/ 109 w 359"/>
                <a:gd name="T33" fmla="*/ 346 h 359"/>
                <a:gd name="T34" fmla="*/ 75 w 359"/>
                <a:gd name="T35" fmla="*/ 327 h 359"/>
                <a:gd name="T36" fmla="*/ 44 w 359"/>
                <a:gd name="T37" fmla="*/ 300 h 359"/>
                <a:gd name="T38" fmla="*/ 21 w 359"/>
                <a:gd name="T39" fmla="*/ 265 h 359"/>
                <a:gd name="T40" fmla="*/ 5 w 359"/>
                <a:gd name="T41" fmla="*/ 227 h 359"/>
                <a:gd name="T42" fmla="*/ 0 w 359"/>
                <a:gd name="T43" fmla="*/ 186 h 359"/>
                <a:gd name="T44" fmla="*/ 1 w 359"/>
                <a:gd name="T45" fmla="*/ 148 h 359"/>
                <a:gd name="T46" fmla="*/ 13 w 359"/>
                <a:gd name="T47" fmla="*/ 109 h 359"/>
                <a:gd name="T48" fmla="*/ 32 w 359"/>
                <a:gd name="T49" fmla="*/ 75 h 359"/>
                <a:gd name="T50" fmla="*/ 59 w 359"/>
                <a:gd name="T51" fmla="*/ 46 h 359"/>
                <a:gd name="T52" fmla="*/ 94 w 359"/>
                <a:gd name="T53" fmla="*/ 21 h 359"/>
                <a:gd name="T54" fmla="*/ 132 w 359"/>
                <a:gd name="T55" fmla="*/ 5 h 359"/>
                <a:gd name="T56" fmla="*/ 173 w 359"/>
                <a:gd name="T5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9" h="359">
                  <a:moveTo>
                    <a:pt x="173" y="0"/>
                  </a:moveTo>
                  <a:lnTo>
                    <a:pt x="211" y="4"/>
                  </a:lnTo>
                  <a:lnTo>
                    <a:pt x="250" y="13"/>
                  </a:lnTo>
                  <a:lnTo>
                    <a:pt x="284" y="34"/>
                  </a:lnTo>
                  <a:lnTo>
                    <a:pt x="315" y="61"/>
                  </a:lnTo>
                  <a:lnTo>
                    <a:pt x="338" y="94"/>
                  </a:lnTo>
                  <a:lnTo>
                    <a:pt x="354" y="132"/>
                  </a:lnTo>
                  <a:lnTo>
                    <a:pt x="359" y="173"/>
                  </a:lnTo>
                  <a:lnTo>
                    <a:pt x="356" y="213"/>
                  </a:lnTo>
                  <a:lnTo>
                    <a:pt x="346" y="250"/>
                  </a:lnTo>
                  <a:lnTo>
                    <a:pt x="327" y="284"/>
                  </a:lnTo>
                  <a:lnTo>
                    <a:pt x="300" y="315"/>
                  </a:lnTo>
                  <a:lnTo>
                    <a:pt x="265" y="338"/>
                  </a:lnTo>
                  <a:lnTo>
                    <a:pt x="227" y="354"/>
                  </a:lnTo>
                  <a:lnTo>
                    <a:pt x="186" y="359"/>
                  </a:lnTo>
                  <a:lnTo>
                    <a:pt x="148" y="357"/>
                  </a:lnTo>
                  <a:lnTo>
                    <a:pt x="109" y="346"/>
                  </a:lnTo>
                  <a:lnTo>
                    <a:pt x="75" y="327"/>
                  </a:lnTo>
                  <a:lnTo>
                    <a:pt x="44" y="300"/>
                  </a:lnTo>
                  <a:lnTo>
                    <a:pt x="21" y="265"/>
                  </a:lnTo>
                  <a:lnTo>
                    <a:pt x="5" y="227"/>
                  </a:lnTo>
                  <a:lnTo>
                    <a:pt x="0" y="186"/>
                  </a:lnTo>
                  <a:lnTo>
                    <a:pt x="1" y="148"/>
                  </a:lnTo>
                  <a:lnTo>
                    <a:pt x="13" y="109"/>
                  </a:lnTo>
                  <a:lnTo>
                    <a:pt x="32" y="75"/>
                  </a:lnTo>
                  <a:lnTo>
                    <a:pt x="59" y="46"/>
                  </a:lnTo>
                  <a:lnTo>
                    <a:pt x="94" y="21"/>
                  </a:lnTo>
                  <a:lnTo>
                    <a:pt x="132" y="5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764D39"/>
            </a:solidFill>
            <a:ln w="0">
              <a:solidFill>
                <a:srgbClr val="764D3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25" name="Freeform 733"/>
            <p:cNvSpPr>
              <a:spLocks/>
            </p:cNvSpPr>
            <p:nvPr/>
          </p:nvSpPr>
          <p:spPr bwMode="auto">
            <a:xfrm>
              <a:off x="1009576" y="943945"/>
              <a:ext cx="30163" cy="31750"/>
            </a:xfrm>
            <a:custGeom>
              <a:avLst/>
              <a:gdLst>
                <a:gd name="T0" fmla="*/ 21 w 39"/>
                <a:gd name="T1" fmla="*/ 0 h 38"/>
                <a:gd name="T2" fmla="*/ 27 w 39"/>
                <a:gd name="T3" fmla="*/ 1 h 38"/>
                <a:gd name="T4" fmla="*/ 33 w 39"/>
                <a:gd name="T5" fmla="*/ 3 h 38"/>
                <a:gd name="T6" fmla="*/ 37 w 39"/>
                <a:gd name="T7" fmla="*/ 9 h 38"/>
                <a:gd name="T8" fmla="*/ 39 w 39"/>
                <a:gd name="T9" fmla="*/ 15 h 38"/>
                <a:gd name="T10" fmla="*/ 39 w 39"/>
                <a:gd name="T11" fmla="*/ 21 h 38"/>
                <a:gd name="T12" fmla="*/ 37 w 39"/>
                <a:gd name="T13" fmla="*/ 26 h 38"/>
                <a:gd name="T14" fmla="*/ 33 w 39"/>
                <a:gd name="T15" fmla="*/ 32 h 38"/>
                <a:gd name="T16" fmla="*/ 29 w 39"/>
                <a:gd name="T17" fmla="*/ 36 h 38"/>
                <a:gd name="T18" fmla="*/ 23 w 39"/>
                <a:gd name="T19" fmla="*/ 38 h 38"/>
                <a:gd name="T20" fmla="*/ 17 w 39"/>
                <a:gd name="T21" fmla="*/ 38 h 38"/>
                <a:gd name="T22" fmla="*/ 12 w 39"/>
                <a:gd name="T23" fmla="*/ 36 h 38"/>
                <a:gd name="T24" fmla="*/ 6 w 39"/>
                <a:gd name="T25" fmla="*/ 32 h 38"/>
                <a:gd name="T26" fmla="*/ 2 w 39"/>
                <a:gd name="T27" fmla="*/ 28 h 38"/>
                <a:gd name="T28" fmla="*/ 0 w 39"/>
                <a:gd name="T29" fmla="*/ 21 h 38"/>
                <a:gd name="T30" fmla="*/ 0 w 39"/>
                <a:gd name="T31" fmla="*/ 15 h 38"/>
                <a:gd name="T32" fmla="*/ 2 w 39"/>
                <a:gd name="T33" fmla="*/ 9 h 38"/>
                <a:gd name="T34" fmla="*/ 6 w 39"/>
                <a:gd name="T35" fmla="*/ 5 h 38"/>
                <a:gd name="T36" fmla="*/ 10 w 39"/>
                <a:gd name="T37" fmla="*/ 1 h 38"/>
                <a:gd name="T38" fmla="*/ 15 w 39"/>
                <a:gd name="T39" fmla="*/ 0 h 38"/>
                <a:gd name="T40" fmla="*/ 21 w 39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21" y="0"/>
                  </a:moveTo>
                  <a:lnTo>
                    <a:pt x="27" y="1"/>
                  </a:lnTo>
                  <a:lnTo>
                    <a:pt x="33" y="3"/>
                  </a:lnTo>
                  <a:lnTo>
                    <a:pt x="37" y="9"/>
                  </a:lnTo>
                  <a:lnTo>
                    <a:pt x="39" y="15"/>
                  </a:lnTo>
                  <a:lnTo>
                    <a:pt x="39" y="21"/>
                  </a:lnTo>
                  <a:lnTo>
                    <a:pt x="37" y="26"/>
                  </a:lnTo>
                  <a:lnTo>
                    <a:pt x="33" y="32"/>
                  </a:lnTo>
                  <a:lnTo>
                    <a:pt x="29" y="36"/>
                  </a:lnTo>
                  <a:lnTo>
                    <a:pt x="23" y="38"/>
                  </a:lnTo>
                  <a:lnTo>
                    <a:pt x="17" y="38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8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2" y="9"/>
                  </a:lnTo>
                  <a:lnTo>
                    <a:pt x="6" y="5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603728"/>
            </a:solidFill>
            <a:ln w="0">
              <a:solidFill>
                <a:srgbClr val="60372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26" name="Freeform 734"/>
            <p:cNvSpPr>
              <a:spLocks/>
            </p:cNvSpPr>
            <p:nvPr/>
          </p:nvSpPr>
          <p:spPr bwMode="auto">
            <a:xfrm>
              <a:off x="1020689" y="974108"/>
              <a:ext cx="46038" cy="44450"/>
            </a:xfrm>
            <a:custGeom>
              <a:avLst/>
              <a:gdLst>
                <a:gd name="T0" fmla="*/ 31 w 58"/>
                <a:gd name="T1" fmla="*/ 0 h 58"/>
                <a:gd name="T2" fmla="*/ 45 w 58"/>
                <a:gd name="T3" fmla="*/ 4 h 58"/>
                <a:gd name="T4" fmla="*/ 54 w 58"/>
                <a:gd name="T5" fmla="*/ 15 h 58"/>
                <a:gd name="T6" fmla="*/ 58 w 58"/>
                <a:gd name="T7" fmla="*/ 31 h 58"/>
                <a:gd name="T8" fmla="*/ 54 w 58"/>
                <a:gd name="T9" fmla="*/ 44 h 58"/>
                <a:gd name="T10" fmla="*/ 43 w 58"/>
                <a:gd name="T11" fmla="*/ 54 h 58"/>
                <a:gd name="T12" fmla="*/ 29 w 58"/>
                <a:gd name="T13" fmla="*/ 58 h 58"/>
                <a:gd name="T14" fmla="*/ 14 w 58"/>
                <a:gd name="T15" fmla="*/ 54 h 58"/>
                <a:gd name="T16" fmla="*/ 4 w 58"/>
                <a:gd name="T17" fmla="*/ 42 h 58"/>
                <a:gd name="T18" fmla="*/ 0 w 58"/>
                <a:gd name="T19" fmla="*/ 29 h 58"/>
                <a:gd name="T20" fmla="*/ 4 w 58"/>
                <a:gd name="T21" fmla="*/ 14 h 58"/>
                <a:gd name="T22" fmla="*/ 16 w 58"/>
                <a:gd name="T23" fmla="*/ 4 h 58"/>
                <a:gd name="T24" fmla="*/ 31 w 58"/>
                <a:gd name="T2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58">
                  <a:moveTo>
                    <a:pt x="31" y="0"/>
                  </a:moveTo>
                  <a:lnTo>
                    <a:pt x="45" y="4"/>
                  </a:lnTo>
                  <a:lnTo>
                    <a:pt x="54" y="15"/>
                  </a:lnTo>
                  <a:lnTo>
                    <a:pt x="58" y="31"/>
                  </a:lnTo>
                  <a:lnTo>
                    <a:pt x="54" y="44"/>
                  </a:lnTo>
                  <a:lnTo>
                    <a:pt x="43" y="54"/>
                  </a:lnTo>
                  <a:lnTo>
                    <a:pt x="29" y="58"/>
                  </a:lnTo>
                  <a:lnTo>
                    <a:pt x="14" y="54"/>
                  </a:lnTo>
                  <a:lnTo>
                    <a:pt x="4" y="42"/>
                  </a:lnTo>
                  <a:lnTo>
                    <a:pt x="0" y="29"/>
                  </a:lnTo>
                  <a:lnTo>
                    <a:pt x="4" y="14"/>
                  </a:lnTo>
                  <a:lnTo>
                    <a:pt x="16" y="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03728"/>
            </a:solidFill>
            <a:ln w="0">
              <a:solidFill>
                <a:srgbClr val="60372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27" name="Freeform 735"/>
            <p:cNvSpPr>
              <a:spLocks/>
            </p:cNvSpPr>
            <p:nvPr/>
          </p:nvSpPr>
          <p:spPr bwMode="auto">
            <a:xfrm>
              <a:off x="982589" y="975695"/>
              <a:ext cx="30163" cy="31750"/>
            </a:xfrm>
            <a:custGeom>
              <a:avLst/>
              <a:gdLst>
                <a:gd name="T0" fmla="*/ 21 w 39"/>
                <a:gd name="T1" fmla="*/ 0 h 38"/>
                <a:gd name="T2" fmla="*/ 27 w 39"/>
                <a:gd name="T3" fmla="*/ 0 h 38"/>
                <a:gd name="T4" fmla="*/ 33 w 39"/>
                <a:gd name="T5" fmla="*/ 4 h 38"/>
                <a:gd name="T6" fmla="*/ 37 w 39"/>
                <a:gd name="T7" fmla="*/ 10 h 38"/>
                <a:gd name="T8" fmla="*/ 39 w 39"/>
                <a:gd name="T9" fmla="*/ 15 h 38"/>
                <a:gd name="T10" fmla="*/ 39 w 39"/>
                <a:gd name="T11" fmla="*/ 21 h 38"/>
                <a:gd name="T12" fmla="*/ 37 w 39"/>
                <a:gd name="T13" fmla="*/ 27 h 38"/>
                <a:gd name="T14" fmla="*/ 33 w 39"/>
                <a:gd name="T15" fmla="*/ 33 h 38"/>
                <a:gd name="T16" fmla="*/ 27 w 39"/>
                <a:gd name="T17" fmla="*/ 35 h 38"/>
                <a:gd name="T18" fmla="*/ 21 w 39"/>
                <a:gd name="T19" fmla="*/ 38 h 38"/>
                <a:gd name="T20" fmla="*/ 16 w 39"/>
                <a:gd name="T21" fmla="*/ 38 h 38"/>
                <a:gd name="T22" fmla="*/ 10 w 39"/>
                <a:gd name="T23" fmla="*/ 37 h 38"/>
                <a:gd name="T24" fmla="*/ 6 w 39"/>
                <a:gd name="T25" fmla="*/ 33 h 38"/>
                <a:gd name="T26" fmla="*/ 2 w 39"/>
                <a:gd name="T27" fmla="*/ 27 h 38"/>
                <a:gd name="T28" fmla="*/ 0 w 39"/>
                <a:gd name="T29" fmla="*/ 21 h 38"/>
                <a:gd name="T30" fmla="*/ 0 w 39"/>
                <a:gd name="T31" fmla="*/ 15 h 38"/>
                <a:gd name="T32" fmla="*/ 2 w 39"/>
                <a:gd name="T33" fmla="*/ 10 h 38"/>
                <a:gd name="T34" fmla="*/ 4 w 39"/>
                <a:gd name="T35" fmla="*/ 6 h 38"/>
                <a:gd name="T36" fmla="*/ 10 w 39"/>
                <a:gd name="T37" fmla="*/ 2 h 38"/>
                <a:gd name="T38" fmla="*/ 16 w 39"/>
                <a:gd name="T39" fmla="*/ 0 h 38"/>
                <a:gd name="T40" fmla="*/ 21 w 39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21" y="0"/>
                  </a:moveTo>
                  <a:lnTo>
                    <a:pt x="27" y="0"/>
                  </a:lnTo>
                  <a:lnTo>
                    <a:pt x="33" y="4"/>
                  </a:lnTo>
                  <a:lnTo>
                    <a:pt x="37" y="10"/>
                  </a:lnTo>
                  <a:lnTo>
                    <a:pt x="39" y="15"/>
                  </a:lnTo>
                  <a:lnTo>
                    <a:pt x="39" y="21"/>
                  </a:lnTo>
                  <a:lnTo>
                    <a:pt x="37" y="27"/>
                  </a:lnTo>
                  <a:lnTo>
                    <a:pt x="33" y="33"/>
                  </a:lnTo>
                  <a:lnTo>
                    <a:pt x="27" y="35"/>
                  </a:lnTo>
                  <a:lnTo>
                    <a:pt x="21" y="38"/>
                  </a:lnTo>
                  <a:lnTo>
                    <a:pt x="16" y="38"/>
                  </a:lnTo>
                  <a:lnTo>
                    <a:pt x="10" y="37"/>
                  </a:lnTo>
                  <a:lnTo>
                    <a:pt x="6" y="33"/>
                  </a:lnTo>
                  <a:lnTo>
                    <a:pt x="2" y="27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603728"/>
            </a:solidFill>
            <a:ln w="0">
              <a:solidFill>
                <a:srgbClr val="60372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28" name="Freeform 736"/>
            <p:cNvSpPr>
              <a:spLocks/>
            </p:cNvSpPr>
            <p:nvPr/>
          </p:nvSpPr>
          <p:spPr bwMode="auto">
            <a:xfrm>
              <a:off x="796851" y="926483"/>
              <a:ext cx="271463" cy="220663"/>
            </a:xfrm>
            <a:custGeom>
              <a:avLst/>
              <a:gdLst>
                <a:gd name="T0" fmla="*/ 28 w 342"/>
                <a:gd name="T1" fmla="*/ 0 h 279"/>
                <a:gd name="T2" fmla="*/ 30 w 342"/>
                <a:gd name="T3" fmla="*/ 4 h 279"/>
                <a:gd name="T4" fmla="*/ 36 w 342"/>
                <a:gd name="T5" fmla="*/ 14 h 279"/>
                <a:gd name="T6" fmla="*/ 44 w 342"/>
                <a:gd name="T7" fmla="*/ 29 h 279"/>
                <a:gd name="T8" fmla="*/ 57 w 342"/>
                <a:gd name="T9" fmla="*/ 49 h 279"/>
                <a:gd name="T10" fmla="*/ 73 w 342"/>
                <a:gd name="T11" fmla="*/ 70 h 279"/>
                <a:gd name="T12" fmla="*/ 92 w 342"/>
                <a:gd name="T13" fmla="*/ 93 h 279"/>
                <a:gd name="T14" fmla="*/ 115 w 342"/>
                <a:gd name="T15" fmla="*/ 116 h 279"/>
                <a:gd name="T16" fmla="*/ 144 w 342"/>
                <a:gd name="T17" fmla="*/ 137 h 279"/>
                <a:gd name="T18" fmla="*/ 175 w 342"/>
                <a:gd name="T19" fmla="*/ 154 h 279"/>
                <a:gd name="T20" fmla="*/ 209 w 342"/>
                <a:gd name="T21" fmla="*/ 170 h 279"/>
                <a:gd name="T22" fmla="*/ 250 w 342"/>
                <a:gd name="T23" fmla="*/ 179 h 279"/>
                <a:gd name="T24" fmla="*/ 294 w 342"/>
                <a:gd name="T25" fmla="*/ 181 h 279"/>
                <a:gd name="T26" fmla="*/ 342 w 342"/>
                <a:gd name="T27" fmla="*/ 177 h 279"/>
                <a:gd name="T28" fmla="*/ 323 w 342"/>
                <a:gd name="T29" fmla="*/ 208 h 279"/>
                <a:gd name="T30" fmla="*/ 296 w 342"/>
                <a:gd name="T31" fmla="*/ 237 h 279"/>
                <a:gd name="T32" fmla="*/ 265 w 342"/>
                <a:gd name="T33" fmla="*/ 258 h 279"/>
                <a:gd name="T34" fmla="*/ 227 w 342"/>
                <a:gd name="T35" fmla="*/ 274 h 279"/>
                <a:gd name="T36" fmla="*/ 186 w 342"/>
                <a:gd name="T37" fmla="*/ 279 h 279"/>
                <a:gd name="T38" fmla="*/ 148 w 342"/>
                <a:gd name="T39" fmla="*/ 277 h 279"/>
                <a:gd name="T40" fmla="*/ 109 w 342"/>
                <a:gd name="T41" fmla="*/ 266 h 279"/>
                <a:gd name="T42" fmla="*/ 75 w 342"/>
                <a:gd name="T43" fmla="*/ 247 h 279"/>
                <a:gd name="T44" fmla="*/ 44 w 342"/>
                <a:gd name="T45" fmla="*/ 220 h 279"/>
                <a:gd name="T46" fmla="*/ 21 w 342"/>
                <a:gd name="T47" fmla="*/ 185 h 279"/>
                <a:gd name="T48" fmla="*/ 5 w 342"/>
                <a:gd name="T49" fmla="*/ 149 h 279"/>
                <a:gd name="T50" fmla="*/ 0 w 342"/>
                <a:gd name="T51" fmla="*/ 110 h 279"/>
                <a:gd name="T52" fmla="*/ 1 w 342"/>
                <a:gd name="T53" fmla="*/ 72 h 279"/>
                <a:gd name="T54" fmla="*/ 11 w 342"/>
                <a:gd name="T55" fmla="*/ 35 h 279"/>
                <a:gd name="T56" fmla="*/ 28 w 342"/>
                <a:gd name="T5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2" h="279">
                  <a:moveTo>
                    <a:pt x="28" y="0"/>
                  </a:moveTo>
                  <a:lnTo>
                    <a:pt x="30" y="4"/>
                  </a:lnTo>
                  <a:lnTo>
                    <a:pt x="36" y="14"/>
                  </a:lnTo>
                  <a:lnTo>
                    <a:pt x="44" y="29"/>
                  </a:lnTo>
                  <a:lnTo>
                    <a:pt x="57" y="49"/>
                  </a:lnTo>
                  <a:lnTo>
                    <a:pt x="73" y="70"/>
                  </a:lnTo>
                  <a:lnTo>
                    <a:pt x="92" y="93"/>
                  </a:lnTo>
                  <a:lnTo>
                    <a:pt x="115" y="116"/>
                  </a:lnTo>
                  <a:lnTo>
                    <a:pt x="144" y="137"/>
                  </a:lnTo>
                  <a:lnTo>
                    <a:pt x="175" y="154"/>
                  </a:lnTo>
                  <a:lnTo>
                    <a:pt x="209" y="170"/>
                  </a:lnTo>
                  <a:lnTo>
                    <a:pt x="250" y="179"/>
                  </a:lnTo>
                  <a:lnTo>
                    <a:pt x="294" y="181"/>
                  </a:lnTo>
                  <a:lnTo>
                    <a:pt x="342" y="177"/>
                  </a:lnTo>
                  <a:lnTo>
                    <a:pt x="323" y="208"/>
                  </a:lnTo>
                  <a:lnTo>
                    <a:pt x="296" y="237"/>
                  </a:lnTo>
                  <a:lnTo>
                    <a:pt x="265" y="258"/>
                  </a:lnTo>
                  <a:lnTo>
                    <a:pt x="227" y="274"/>
                  </a:lnTo>
                  <a:lnTo>
                    <a:pt x="186" y="279"/>
                  </a:lnTo>
                  <a:lnTo>
                    <a:pt x="148" y="277"/>
                  </a:lnTo>
                  <a:lnTo>
                    <a:pt x="109" y="266"/>
                  </a:lnTo>
                  <a:lnTo>
                    <a:pt x="75" y="247"/>
                  </a:lnTo>
                  <a:lnTo>
                    <a:pt x="44" y="220"/>
                  </a:lnTo>
                  <a:lnTo>
                    <a:pt x="21" y="185"/>
                  </a:lnTo>
                  <a:lnTo>
                    <a:pt x="5" y="149"/>
                  </a:lnTo>
                  <a:lnTo>
                    <a:pt x="0" y="110"/>
                  </a:lnTo>
                  <a:lnTo>
                    <a:pt x="1" y="72"/>
                  </a:lnTo>
                  <a:lnTo>
                    <a:pt x="11" y="3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03728"/>
            </a:solidFill>
            <a:ln w="0">
              <a:solidFill>
                <a:srgbClr val="60372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29" name="Freeform 737"/>
            <p:cNvSpPr>
              <a:spLocks noEditPoints="1"/>
            </p:cNvSpPr>
            <p:nvPr/>
          </p:nvSpPr>
          <p:spPr bwMode="auto">
            <a:xfrm>
              <a:off x="793676" y="858220"/>
              <a:ext cx="292100" cy="292100"/>
            </a:xfrm>
            <a:custGeom>
              <a:avLst/>
              <a:gdLst>
                <a:gd name="T0" fmla="*/ 177 w 367"/>
                <a:gd name="T1" fmla="*/ 8 h 367"/>
                <a:gd name="T2" fmla="*/ 138 w 367"/>
                <a:gd name="T3" fmla="*/ 13 h 367"/>
                <a:gd name="T4" fmla="*/ 100 w 367"/>
                <a:gd name="T5" fmla="*/ 29 h 367"/>
                <a:gd name="T6" fmla="*/ 67 w 367"/>
                <a:gd name="T7" fmla="*/ 52 h 367"/>
                <a:gd name="T8" fmla="*/ 40 w 367"/>
                <a:gd name="T9" fmla="*/ 81 h 367"/>
                <a:gd name="T10" fmla="*/ 21 w 367"/>
                <a:gd name="T11" fmla="*/ 115 h 367"/>
                <a:gd name="T12" fmla="*/ 9 w 367"/>
                <a:gd name="T13" fmla="*/ 152 h 367"/>
                <a:gd name="T14" fmla="*/ 7 w 367"/>
                <a:gd name="T15" fmla="*/ 190 h 367"/>
                <a:gd name="T16" fmla="*/ 13 w 367"/>
                <a:gd name="T17" fmla="*/ 229 h 367"/>
                <a:gd name="T18" fmla="*/ 29 w 367"/>
                <a:gd name="T19" fmla="*/ 267 h 367"/>
                <a:gd name="T20" fmla="*/ 52 w 367"/>
                <a:gd name="T21" fmla="*/ 300 h 367"/>
                <a:gd name="T22" fmla="*/ 81 w 367"/>
                <a:gd name="T23" fmla="*/ 327 h 367"/>
                <a:gd name="T24" fmla="*/ 115 w 367"/>
                <a:gd name="T25" fmla="*/ 346 h 367"/>
                <a:gd name="T26" fmla="*/ 152 w 367"/>
                <a:gd name="T27" fmla="*/ 358 h 367"/>
                <a:gd name="T28" fmla="*/ 190 w 367"/>
                <a:gd name="T29" fmla="*/ 360 h 367"/>
                <a:gd name="T30" fmla="*/ 229 w 367"/>
                <a:gd name="T31" fmla="*/ 354 h 367"/>
                <a:gd name="T32" fmla="*/ 267 w 367"/>
                <a:gd name="T33" fmla="*/ 338 h 367"/>
                <a:gd name="T34" fmla="*/ 300 w 367"/>
                <a:gd name="T35" fmla="*/ 315 h 367"/>
                <a:gd name="T36" fmla="*/ 327 w 367"/>
                <a:gd name="T37" fmla="*/ 286 h 367"/>
                <a:gd name="T38" fmla="*/ 346 w 367"/>
                <a:gd name="T39" fmla="*/ 252 h 367"/>
                <a:gd name="T40" fmla="*/ 358 w 367"/>
                <a:gd name="T41" fmla="*/ 215 h 367"/>
                <a:gd name="T42" fmla="*/ 360 w 367"/>
                <a:gd name="T43" fmla="*/ 177 h 367"/>
                <a:gd name="T44" fmla="*/ 354 w 367"/>
                <a:gd name="T45" fmla="*/ 138 h 367"/>
                <a:gd name="T46" fmla="*/ 338 w 367"/>
                <a:gd name="T47" fmla="*/ 100 h 367"/>
                <a:gd name="T48" fmla="*/ 315 w 367"/>
                <a:gd name="T49" fmla="*/ 67 h 367"/>
                <a:gd name="T50" fmla="*/ 286 w 367"/>
                <a:gd name="T51" fmla="*/ 40 h 367"/>
                <a:gd name="T52" fmla="*/ 252 w 367"/>
                <a:gd name="T53" fmla="*/ 21 h 367"/>
                <a:gd name="T54" fmla="*/ 215 w 367"/>
                <a:gd name="T55" fmla="*/ 11 h 367"/>
                <a:gd name="T56" fmla="*/ 177 w 367"/>
                <a:gd name="T57" fmla="*/ 8 h 367"/>
                <a:gd name="T58" fmla="*/ 177 w 367"/>
                <a:gd name="T59" fmla="*/ 0 h 367"/>
                <a:gd name="T60" fmla="*/ 217 w 367"/>
                <a:gd name="T61" fmla="*/ 4 h 367"/>
                <a:gd name="T62" fmla="*/ 256 w 367"/>
                <a:gd name="T63" fmla="*/ 15 h 367"/>
                <a:gd name="T64" fmla="*/ 290 w 367"/>
                <a:gd name="T65" fmla="*/ 34 h 367"/>
                <a:gd name="T66" fmla="*/ 321 w 367"/>
                <a:gd name="T67" fmla="*/ 61 h 367"/>
                <a:gd name="T68" fmla="*/ 346 w 367"/>
                <a:gd name="T69" fmla="*/ 96 h 367"/>
                <a:gd name="T70" fmla="*/ 361 w 367"/>
                <a:gd name="T71" fmla="*/ 136 h 367"/>
                <a:gd name="T72" fmla="*/ 367 w 367"/>
                <a:gd name="T73" fmla="*/ 177 h 367"/>
                <a:gd name="T74" fmla="*/ 363 w 367"/>
                <a:gd name="T75" fmla="*/ 217 h 367"/>
                <a:gd name="T76" fmla="*/ 352 w 367"/>
                <a:gd name="T77" fmla="*/ 256 h 367"/>
                <a:gd name="T78" fmla="*/ 333 w 367"/>
                <a:gd name="T79" fmla="*/ 290 h 367"/>
                <a:gd name="T80" fmla="*/ 306 w 367"/>
                <a:gd name="T81" fmla="*/ 321 h 367"/>
                <a:gd name="T82" fmla="*/ 271 w 367"/>
                <a:gd name="T83" fmla="*/ 346 h 367"/>
                <a:gd name="T84" fmla="*/ 231 w 367"/>
                <a:gd name="T85" fmla="*/ 361 h 367"/>
                <a:gd name="T86" fmla="*/ 190 w 367"/>
                <a:gd name="T87" fmla="*/ 367 h 367"/>
                <a:gd name="T88" fmla="*/ 150 w 367"/>
                <a:gd name="T89" fmla="*/ 363 h 367"/>
                <a:gd name="T90" fmla="*/ 111 w 367"/>
                <a:gd name="T91" fmla="*/ 352 h 367"/>
                <a:gd name="T92" fmla="*/ 77 w 367"/>
                <a:gd name="T93" fmla="*/ 333 h 367"/>
                <a:gd name="T94" fmla="*/ 46 w 367"/>
                <a:gd name="T95" fmla="*/ 306 h 367"/>
                <a:gd name="T96" fmla="*/ 21 w 367"/>
                <a:gd name="T97" fmla="*/ 271 h 367"/>
                <a:gd name="T98" fmla="*/ 5 w 367"/>
                <a:gd name="T99" fmla="*/ 231 h 367"/>
                <a:gd name="T100" fmla="*/ 0 w 367"/>
                <a:gd name="T101" fmla="*/ 190 h 367"/>
                <a:gd name="T102" fmla="*/ 4 w 367"/>
                <a:gd name="T103" fmla="*/ 150 h 367"/>
                <a:gd name="T104" fmla="*/ 15 w 367"/>
                <a:gd name="T105" fmla="*/ 111 h 367"/>
                <a:gd name="T106" fmla="*/ 34 w 367"/>
                <a:gd name="T107" fmla="*/ 77 h 367"/>
                <a:gd name="T108" fmla="*/ 61 w 367"/>
                <a:gd name="T109" fmla="*/ 46 h 367"/>
                <a:gd name="T110" fmla="*/ 96 w 367"/>
                <a:gd name="T111" fmla="*/ 21 h 367"/>
                <a:gd name="T112" fmla="*/ 136 w 367"/>
                <a:gd name="T113" fmla="*/ 6 h 367"/>
                <a:gd name="T114" fmla="*/ 177 w 367"/>
                <a:gd name="T115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7" h="367">
                  <a:moveTo>
                    <a:pt x="177" y="8"/>
                  </a:moveTo>
                  <a:lnTo>
                    <a:pt x="138" y="13"/>
                  </a:lnTo>
                  <a:lnTo>
                    <a:pt x="100" y="29"/>
                  </a:lnTo>
                  <a:lnTo>
                    <a:pt x="67" y="52"/>
                  </a:lnTo>
                  <a:lnTo>
                    <a:pt x="40" y="81"/>
                  </a:lnTo>
                  <a:lnTo>
                    <a:pt x="21" y="115"/>
                  </a:lnTo>
                  <a:lnTo>
                    <a:pt x="9" y="152"/>
                  </a:lnTo>
                  <a:lnTo>
                    <a:pt x="7" y="190"/>
                  </a:lnTo>
                  <a:lnTo>
                    <a:pt x="13" y="229"/>
                  </a:lnTo>
                  <a:lnTo>
                    <a:pt x="29" y="267"/>
                  </a:lnTo>
                  <a:lnTo>
                    <a:pt x="52" y="300"/>
                  </a:lnTo>
                  <a:lnTo>
                    <a:pt x="81" y="327"/>
                  </a:lnTo>
                  <a:lnTo>
                    <a:pt x="115" y="346"/>
                  </a:lnTo>
                  <a:lnTo>
                    <a:pt x="152" y="358"/>
                  </a:lnTo>
                  <a:lnTo>
                    <a:pt x="190" y="360"/>
                  </a:lnTo>
                  <a:lnTo>
                    <a:pt x="229" y="354"/>
                  </a:lnTo>
                  <a:lnTo>
                    <a:pt x="267" y="338"/>
                  </a:lnTo>
                  <a:lnTo>
                    <a:pt x="300" y="315"/>
                  </a:lnTo>
                  <a:lnTo>
                    <a:pt x="327" y="286"/>
                  </a:lnTo>
                  <a:lnTo>
                    <a:pt x="346" y="252"/>
                  </a:lnTo>
                  <a:lnTo>
                    <a:pt x="358" y="215"/>
                  </a:lnTo>
                  <a:lnTo>
                    <a:pt x="360" y="177"/>
                  </a:lnTo>
                  <a:lnTo>
                    <a:pt x="354" y="138"/>
                  </a:lnTo>
                  <a:lnTo>
                    <a:pt x="338" y="100"/>
                  </a:lnTo>
                  <a:lnTo>
                    <a:pt x="315" y="67"/>
                  </a:lnTo>
                  <a:lnTo>
                    <a:pt x="286" y="40"/>
                  </a:lnTo>
                  <a:lnTo>
                    <a:pt x="252" y="21"/>
                  </a:lnTo>
                  <a:lnTo>
                    <a:pt x="215" y="11"/>
                  </a:lnTo>
                  <a:lnTo>
                    <a:pt x="177" y="8"/>
                  </a:lnTo>
                  <a:close/>
                  <a:moveTo>
                    <a:pt x="177" y="0"/>
                  </a:moveTo>
                  <a:lnTo>
                    <a:pt x="217" y="4"/>
                  </a:lnTo>
                  <a:lnTo>
                    <a:pt x="256" y="15"/>
                  </a:lnTo>
                  <a:lnTo>
                    <a:pt x="290" y="34"/>
                  </a:lnTo>
                  <a:lnTo>
                    <a:pt x="321" y="61"/>
                  </a:lnTo>
                  <a:lnTo>
                    <a:pt x="346" y="96"/>
                  </a:lnTo>
                  <a:lnTo>
                    <a:pt x="361" y="136"/>
                  </a:lnTo>
                  <a:lnTo>
                    <a:pt x="367" y="177"/>
                  </a:lnTo>
                  <a:lnTo>
                    <a:pt x="363" y="217"/>
                  </a:lnTo>
                  <a:lnTo>
                    <a:pt x="352" y="256"/>
                  </a:lnTo>
                  <a:lnTo>
                    <a:pt x="333" y="290"/>
                  </a:lnTo>
                  <a:lnTo>
                    <a:pt x="306" y="321"/>
                  </a:lnTo>
                  <a:lnTo>
                    <a:pt x="271" y="346"/>
                  </a:lnTo>
                  <a:lnTo>
                    <a:pt x="231" y="361"/>
                  </a:lnTo>
                  <a:lnTo>
                    <a:pt x="190" y="367"/>
                  </a:lnTo>
                  <a:lnTo>
                    <a:pt x="150" y="363"/>
                  </a:lnTo>
                  <a:lnTo>
                    <a:pt x="111" y="352"/>
                  </a:lnTo>
                  <a:lnTo>
                    <a:pt x="77" y="333"/>
                  </a:lnTo>
                  <a:lnTo>
                    <a:pt x="46" y="306"/>
                  </a:lnTo>
                  <a:lnTo>
                    <a:pt x="21" y="271"/>
                  </a:lnTo>
                  <a:lnTo>
                    <a:pt x="5" y="231"/>
                  </a:lnTo>
                  <a:lnTo>
                    <a:pt x="0" y="190"/>
                  </a:lnTo>
                  <a:lnTo>
                    <a:pt x="4" y="150"/>
                  </a:lnTo>
                  <a:lnTo>
                    <a:pt x="15" y="111"/>
                  </a:lnTo>
                  <a:lnTo>
                    <a:pt x="34" y="77"/>
                  </a:lnTo>
                  <a:lnTo>
                    <a:pt x="61" y="46"/>
                  </a:lnTo>
                  <a:lnTo>
                    <a:pt x="96" y="21"/>
                  </a:lnTo>
                  <a:lnTo>
                    <a:pt x="136" y="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634242"/>
            </a:solidFill>
            <a:ln w="0">
              <a:solidFill>
                <a:srgbClr val="63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230" name="그룹 9229"/>
          <p:cNvGrpSpPr/>
          <p:nvPr/>
        </p:nvGrpSpPr>
        <p:grpSpPr>
          <a:xfrm>
            <a:off x="719934" y="3426428"/>
            <a:ext cx="612000" cy="583200"/>
            <a:chOff x="755576" y="1386858"/>
            <a:chExt cx="385763" cy="368300"/>
          </a:xfrm>
        </p:grpSpPr>
        <p:sp>
          <p:nvSpPr>
            <p:cNvPr id="9231" name="Freeform 752"/>
            <p:cNvSpPr>
              <a:spLocks/>
            </p:cNvSpPr>
            <p:nvPr/>
          </p:nvSpPr>
          <p:spPr bwMode="auto">
            <a:xfrm>
              <a:off x="755576" y="1386858"/>
              <a:ext cx="385763" cy="368300"/>
            </a:xfrm>
            <a:custGeom>
              <a:avLst/>
              <a:gdLst>
                <a:gd name="T0" fmla="*/ 209 w 486"/>
                <a:gd name="T1" fmla="*/ 0 h 464"/>
                <a:gd name="T2" fmla="*/ 256 w 486"/>
                <a:gd name="T3" fmla="*/ 0 h 464"/>
                <a:gd name="T4" fmla="*/ 298 w 486"/>
                <a:gd name="T5" fmla="*/ 8 h 464"/>
                <a:gd name="T6" fmla="*/ 340 w 486"/>
                <a:gd name="T7" fmla="*/ 25 h 464"/>
                <a:gd name="T8" fmla="*/ 377 w 486"/>
                <a:gd name="T9" fmla="*/ 50 h 464"/>
                <a:gd name="T10" fmla="*/ 409 w 486"/>
                <a:gd name="T11" fmla="*/ 83 h 464"/>
                <a:gd name="T12" fmla="*/ 436 w 486"/>
                <a:gd name="T13" fmla="*/ 122 h 464"/>
                <a:gd name="T14" fmla="*/ 456 w 486"/>
                <a:gd name="T15" fmla="*/ 166 h 464"/>
                <a:gd name="T16" fmla="*/ 463 w 486"/>
                <a:gd name="T17" fmla="*/ 210 h 464"/>
                <a:gd name="T18" fmla="*/ 463 w 486"/>
                <a:gd name="T19" fmla="*/ 254 h 464"/>
                <a:gd name="T20" fmla="*/ 456 w 486"/>
                <a:gd name="T21" fmla="*/ 299 h 464"/>
                <a:gd name="T22" fmla="*/ 438 w 486"/>
                <a:gd name="T23" fmla="*/ 341 h 464"/>
                <a:gd name="T24" fmla="*/ 446 w 486"/>
                <a:gd name="T25" fmla="*/ 343 h 464"/>
                <a:gd name="T26" fmla="*/ 456 w 486"/>
                <a:gd name="T27" fmla="*/ 347 h 464"/>
                <a:gd name="T28" fmla="*/ 473 w 486"/>
                <a:gd name="T29" fmla="*/ 362 h 464"/>
                <a:gd name="T30" fmla="*/ 483 w 486"/>
                <a:gd name="T31" fmla="*/ 374 h 464"/>
                <a:gd name="T32" fmla="*/ 486 w 486"/>
                <a:gd name="T33" fmla="*/ 387 h 464"/>
                <a:gd name="T34" fmla="*/ 486 w 486"/>
                <a:gd name="T35" fmla="*/ 402 h 464"/>
                <a:gd name="T36" fmla="*/ 479 w 486"/>
                <a:gd name="T37" fmla="*/ 414 h 464"/>
                <a:gd name="T38" fmla="*/ 467 w 486"/>
                <a:gd name="T39" fmla="*/ 426 h 464"/>
                <a:gd name="T40" fmla="*/ 454 w 486"/>
                <a:gd name="T41" fmla="*/ 429 h 464"/>
                <a:gd name="T42" fmla="*/ 438 w 486"/>
                <a:gd name="T43" fmla="*/ 427 h 464"/>
                <a:gd name="T44" fmla="*/ 425 w 486"/>
                <a:gd name="T45" fmla="*/ 422 h 464"/>
                <a:gd name="T46" fmla="*/ 408 w 486"/>
                <a:gd name="T47" fmla="*/ 406 h 464"/>
                <a:gd name="T48" fmla="*/ 402 w 486"/>
                <a:gd name="T49" fmla="*/ 401 h 464"/>
                <a:gd name="T50" fmla="*/ 398 w 486"/>
                <a:gd name="T51" fmla="*/ 395 h 464"/>
                <a:gd name="T52" fmla="*/ 371 w 486"/>
                <a:gd name="T53" fmla="*/ 418 h 464"/>
                <a:gd name="T54" fmla="*/ 342 w 486"/>
                <a:gd name="T55" fmla="*/ 437 h 464"/>
                <a:gd name="T56" fmla="*/ 298 w 486"/>
                <a:gd name="T57" fmla="*/ 454 h 464"/>
                <a:gd name="T58" fmla="*/ 254 w 486"/>
                <a:gd name="T59" fmla="*/ 464 h 464"/>
                <a:gd name="T60" fmla="*/ 207 w 486"/>
                <a:gd name="T61" fmla="*/ 464 h 464"/>
                <a:gd name="T62" fmla="*/ 165 w 486"/>
                <a:gd name="T63" fmla="*/ 454 h 464"/>
                <a:gd name="T64" fmla="*/ 123 w 486"/>
                <a:gd name="T65" fmla="*/ 439 h 464"/>
                <a:gd name="T66" fmla="*/ 86 w 486"/>
                <a:gd name="T67" fmla="*/ 414 h 464"/>
                <a:gd name="T68" fmla="*/ 53 w 486"/>
                <a:gd name="T69" fmla="*/ 381 h 464"/>
                <a:gd name="T70" fmla="*/ 27 w 486"/>
                <a:gd name="T71" fmla="*/ 343 h 464"/>
                <a:gd name="T72" fmla="*/ 7 w 486"/>
                <a:gd name="T73" fmla="*/ 299 h 464"/>
                <a:gd name="T74" fmla="*/ 0 w 486"/>
                <a:gd name="T75" fmla="*/ 254 h 464"/>
                <a:gd name="T76" fmla="*/ 0 w 486"/>
                <a:gd name="T77" fmla="*/ 208 h 464"/>
                <a:gd name="T78" fmla="*/ 7 w 486"/>
                <a:gd name="T79" fmla="*/ 166 h 464"/>
                <a:gd name="T80" fmla="*/ 25 w 486"/>
                <a:gd name="T81" fmla="*/ 124 h 464"/>
                <a:gd name="T82" fmla="*/ 50 w 486"/>
                <a:gd name="T83" fmla="*/ 85 h 464"/>
                <a:gd name="T84" fmla="*/ 82 w 486"/>
                <a:gd name="T85" fmla="*/ 52 h 464"/>
                <a:gd name="T86" fmla="*/ 121 w 486"/>
                <a:gd name="T87" fmla="*/ 27 h 464"/>
                <a:gd name="T88" fmla="*/ 165 w 486"/>
                <a:gd name="T89" fmla="*/ 8 h 464"/>
                <a:gd name="T90" fmla="*/ 209 w 486"/>
                <a:gd name="T9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6" h="464">
                  <a:moveTo>
                    <a:pt x="209" y="0"/>
                  </a:moveTo>
                  <a:lnTo>
                    <a:pt x="256" y="0"/>
                  </a:lnTo>
                  <a:lnTo>
                    <a:pt x="298" y="8"/>
                  </a:lnTo>
                  <a:lnTo>
                    <a:pt x="340" y="25"/>
                  </a:lnTo>
                  <a:lnTo>
                    <a:pt x="377" y="50"/>
                  </a:lnTo>
                  <a:lnTo>
                    <a:pt x="409" y="83"/>
                  </a:lnTo>
                  <a:lnTo>
                    <a:pt x="436" y="122"/>
                  </a:lnTo>
                  <a:lnTo>
                    <a:pt x="456" y="166"/>
                  </a:lnTo>
                  <a:lnTo>
                    <a:pt x="463" y="210"/>
                  </a:lnTo>
                  <a:lnTo>
                    <a:pt x="463" y="254"/>
                  </a:lnTo>
                  <a:lnTo>
                    <a:pt x="456" y="299"/>
                  </a:lnTo>
                  <a:lnTo>
                    <a:pt x="438" y="341"/>
                  </a:lnTo>
                  <a:lnTo>
                    <a:pt x="446" y="343"/>
                  </a:lnTo>
                  <a:lnTo>
                    <a:pt x="456" y="347"/>
                  </a:lnTo>
                  <a:lnTo>
                    <a:pt x="473" y="362"/>
                  </a:lnTo>
                  <a:lnTo>
                    <a:pt x="483" y="374"/>
                  </a:lnTo>
                  <a:lnTo>
                    <a:pt x="486" y="387"/>
                  </a:lnTo>
                  <a:lnTo>
                    <a:pt x="486" y="402"/>
                  </a:lnTo>
                  <a:lnTo>
                    <a:pt x="479" y="414"/>
                  </a:lnTo>
                  <a:lnTo>
                    <a:pt x="467" y="426"/>
                  </a:lnTo>
                  <a:lnTo>
                    <a:pt x="454" y="429"/>
                  </a:lnTo>
                  <a:lnTo>
                    <a:pt x="438" y="427"/>
                  </a:lnTo>
                  <a:lnTo>
                    <a:pt x="425" y="422"/>
                  </a:lnTo>
                  <a:lnTo>
                    <a:pt x="408" y="406"/>
                  </a:lnTo>
                  <a:lnTo>
                    <a:pt x="402" y="401"/>
                  </a:lnTo>
                  <a:lnTo>
                    <a:pt x="398" y="395"/>
                  </a:lnTo>
                  <a:lnTo>
                    <a:pt x="371" y="418"/>
                  </a:lnTo>
                  <a:lnTo>
                    <a:pt x="342" y="437"/>
                  </a:lnTo>
                  <a:lnTo>
                    <a:pt x="298" y="454"/>
                  </a:lnTo>
                  <a:lnTo>
                    <a:pt x="254" y="464"/>
                  </a:lnTo>
                  <a:lnTo>
                    <a:pt x="207" y="464"/>
                  </a:lnTo>
                  <a:lnTo>
                    <a:pt x="165" y="454"/>
                  </a:lnTo>
                  <a:lnTo>
                    <a:pt x="123" y="439"/>
                  </a:lnTo>
                  <a:lnTo>
                    <a:pt x="86" y="414"/>
                  </a:lnTo>
                  <a:lnTo>
                    <a:pt x="53" y="381"/>
                  </a:lnTo>
                  <a:lnTo>
                    <a:pt x="27" y="343"/>
                  </a:lnTo>
                  <a:lnTo>
                    <a:pt x="7" y="299"/>
                  </a:lnTo>
                  <a:lnTo>
                    <a:pt x="0" y="254"/>
                  </a:lnTo>
                  <a:lnTo>
                    <a:pt x="0" y="208"/>
                  </a:lnTo>
                  <a:lnTo>
                    <a:pt x="7" y="166"/>
                  </a:lnTo>
                  <a:lnTo>
                    <a:pt x="25" y="124"/>
                  </a:lnTo>
                  <a:lnTo>
                    <a:pt x="50" y="85"/>
                  </a:lnTo>
                  <a:lnTo>
                    <a:pt x="82" y="52"/>
                  </a:lnTo>
                  <a:lnTo>
                    <a:pt x="121" y="27"/>
                  </a:lnTo>
                  <a:lnTo>
                    <a:pt x="165" y="8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F6FA"/>
            </a:solidFill>
            <a:ln w="0">
              <a:solidFill>
                <a:srgbClr val="FEF6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32" name="Freeform 753"/>
            <p:cNvSpPr>
              <a:spLocks/>
            </p:cNvSpPr>
            <p:nvPr/>
          </p:nvSpPr>
          <p:spPr bwMode="auto">
            <a:xfrm>
              <a:off x="796851" y="1428133"/>
              <a:ext cx="285750" cy="285750"/>
            </a:xfrm>
            <a:custGeom>
              <a:avLst/>
              <a:gdLst>
                <a:gd name="T0" fmla="*/ 173 w 359"/>
                <a:gd name="T1" fmla="*/ 0 h 360"/>
                <a:gd name="T2" fmla="*/ 211 w 359"/>
                <a:gd name="T3" fmla="*/ 2 h 360"/>
                <a:gd name="T4" fmla="*/ 250 w 359"/>
                <a:gd name="T5" fmla="*/ 14 h 360"/>
                <a:gd name="T6" fmla="*/ 284 w 359"/>
                <a:gd name="T7" fmla="*/ 33 h 360"/>
                <a:gd name="T8" fmla="*/ 315 w 359"/>
                <a:gd name="T9" fmla="*/ 60 h 360"/>
                <a:gd name="T10" fmla="*/ 338 w 359"/>
                <a:gd name="T11" fmla="*/ 95 h 360"/>
                <a:gd name="T12" fmla="*/ 354 w 359"/>
                <a:gd name="T13" fmla="*/ 133 h 360"/>
                <a:gd name="T14" fmla="*/ 359 w 359"/>
                <a:gd name="T15" fmla="*/ 173 h 360"/>
                <a:gd name="T16" fmla="*/ 356 w 359"/>
                <a:gd name="T17" fmla="*/ 212 h 360"/>
                <a:gd name="T18" fmla="*/ 346 w 359"/>
                <a:gd name="T19" fmla="*/ 250 h 360"/>
                <a:gd name="T20" fmla="*/ 327 w 359"/>
                <a:gd name="T21" fmla="*/ 285 h 360"/>
                <a:gd name="T22" fmla="*/ 300 w 359"/>
                <a:gd name="T23" fmla="*/ 314 h 360"/>
                <a:gd name="T24" fmla="*/ 265 w 359"/>
                <a:gd name="T25" fmla="*/ 339 h 360"/>
                <a:gd name="T26" fmla="*/ 227 w 359"/>
                <a:gd name="T27" fmla="*/ 354 h 360"/>
                <a:gd name="T28" fmla="*/ 186 w 359"/>
                <a:gd name="T29" fmla="*/ 360 h 360"/>
                <a:gd name="T30" fmla="*/ 148 w 359"/>
                <a:gd name="T31" fmla="*/ 356 h 360"/>
                <a:gd name="T32" fmla="*/ 109 w 359"/>
                <a:gd name="T33" fmla="*/ 345 h 360"/>
                <a:gd name="T34" fmla="*/ 75 w 359"/>
                <a:gd name="T35" fmla="*/ 325 h 360"/>
                <a:gd name="T36" fmla="*/ 44 w 359"/>
                <a:gd name="T37" fmla="*/ 299 h 360"/>
                <a:gd name="T38" fmla="*/ 21 w 359"/>
                <a:gd name="T39" fmla="*/ 266 h 360"/>
                <a:gd name="T40" fmla="*/ 5 w 359"/>
                <a:gd name="T41" fmla="*/ 227 h 360"/>
                <a:gd name="T42" fmla="*/ 0 w 359"/>
                <a:gd name="T43" fmla="*/ 187 h 360"/>
                <a:gd name="T44" fmla="*/ 1 w 359"/>
                <a:gd name="T45" fmla="*/ 147 h 360"/>
                <a:gd name="T46" fmla="*/ 13 w 359"/>
                <a:gd name="T47" fmla="*/ 110 h 360"/>
                <a:gd name="T48" fmla="*/ 32 w 359"/>
                <a:gd name="T49" fmla="*/ 75 h 360"/>
                <a:gd name="T50" fmla="*/ 59 w 359"/>
                <a:gd name="T51" fmla="*/ 45 h 360"/>
                <a:gd name="T52" fmla="*/ 94 w 359"/>
                <a:gd name="T53" fmla="*/ 22 h 360"/>
                <a:gd name="T54" fmla="*/ 132 w 359"/>
                <a:gd name="T55" fmla="*/ 6 h 360"/>
                <a:gd name="T56" fmla="*/ 173 w 359"/>
                <a:gd name="T5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9" h="360">
                  <a:moveTo>
                    <a:pt x="173" y="0"/>
                  </a:moveTo>
                  <a:lnTo>
                    <a:pt x="211" y="2"/>
                  </a:lnTo>
                  <a:lnTo>
                    <a:pt x="250" y="14"/>
                  </a:lnTo>
                  <a:lnTo>
                    <a:pt x="284" y="33"/>
                  </a:lnTo>
                  <a:lnTo>
                    <a:pt x="315" y="60"/>
                  </a:lnTo>
                  <a:lnTo>
                    <a:pt x="338" y="95"/>
                  </a:lnTo>
                  <a:lnTo>
                    <a:pt x="354" y="133"/>
                  </a:lnTo>
                  <a:lnTo>
                    <a:pt x="359" y="173"/>
                  </a:lnTo>
                  <a:lnTo>
                    <a:pt x="356" y="212"/>
                  </a:lnTo>
                  <a:lnTo>
                    <a:pt x="346" y="250"/>
                  </a:lnTo>
                  <a:lnTo>
                    <a:pt x="327" y="285"/>
                  </a:lnTo>
                  <a:lnTo>
                    <a:pt x="300" y="314"/>
                  </a:lnTo>
                  <a:lnTo>
                    <a:pt x="265" y="339"/>
                  </a:lnTo>
                  <a:lnTo>
                    <a:pt x="227" y="354"/>
                  </a:lnTo>
                  <a:lnTo>
                    <a:pt x="186" y="360"/>
                  </a:lnTo>
                  <a:lnTo>
                    <a:pt x="148" y="356"/>
                  </a:lnTo>
                  <a:lnTo>
                    <a:pt x="109" y="345"/>
                  </a:lnTo>
                  <a:lnTo>
                    <a:pt x="75" y="325"/>
                  </a:lnTo>
                  <a:lnTo>
                    <a:pt x="44" y="299"/>
                  </a:lnTo>
                  <a:lnTo>
                    <a:pt x="21" y="266"/>
                  </a:lnTo>
                  <a:lnTo>
                    <a:pt x="5" y="227"/>
                  </a:lnTo>
                  <a:lnTo>
                    <a:pt x="0" y="187"/>
                  </a:lnTo>
                  <a:lnTo>
                    <a:pt x="1" y="147"/>
                  </a:lnTo>
                  <a:lnTo>
                    <a:pt x="13" y="110"/>
                  </a:lnTo>
                  <a:lnTo>
                    <a:pt x="32" y="75"/>
                  </a:lnTo>
                  <a:lnTo>
                    <a:pt x="59" y="45"/>
                  </a:lnTo>
                  <a:lnTo>
                    <a:pt x="94" y="22"/>
                  </a:lnTo>
                  <a:lnTo>
                    <a:pt x="132" y="6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C6885D"/>
            </a:solidFill>
            <a:ln w="0">
              <a:solidFill>
                <a:srgbClr val="C6885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33" name="Freeform 754"/>
            <p:cNvSpPr>
              <a:spLocks/>
            </p:cNvSpPr>
            <p:nvPr/>
          </p:nvSpPr>
          <p:spPr bwMode="auto">
            <a:xfrm>
              <a:off x="1009576" y="1509095"/>
              <a:ext cx="30163" cy="31750"/>
            </a:xfrm>
            <a:custGeom>
              <a:avLst/>
              <a:gdLst>
                <a:gd name="T0" fmla="*/ 21 w 39"/>
                <a:gd name="T1" fmla="*/ 0 h 41"/>
                <a:gd name="T2" fmla="*/ 27 w 39"/>
                <a:gd name="T3" fmla="*/ 2 h 41"/>
                <a:gd name="T4" fmla="*/ 33 w 39"/>
                <a:gd name="T5" fmla="*/ 6 h 41"/>
                <a:gd name="T6" fmla="*/ 37 w 39"/>
                <a:gd name="T7" fmla="*/ 12 h 41"/>
                <a:gd name="T8" fmla="*/ 39 w 39"/>
                <a:gd name="T9" fmla="*/ 18 h 41"/>
                <a:gd name="T10" fmla="*/ 39 w 39"/>
                <a:gd name="T11" fmla="*/ 23 h 41"/>
                <a:gd name="T12" fmla="*/ 37 w 39"/>
                <a:gd name="T13" fmla="*/ 29 h 41"/>
                <a:gd name="T14" fmla="*/ 33 w 39"/>
                <a:gd name="T15" fmla="*/ 33 h 41"/>
                <a:gd name="T16" fmla="*/ 29 w 39"/>
                <a:gd name="T17" fmla="*/ 37 h 41"/>
                <a:gd name="T18" fmla="*/ 23 w 39"/>
                <a:gd name="T19" fmla="*/ 41 h 41"/>
                <a:gd name="T20" fmla="*/ 17 w 39"/>
                <a:gd name="T21" fmla="*/ 41 h 41"/>
                <a:gd name="T22" fmla="*/ 12 w 39"/>
                <a:gd name="T23" fmla="*/ 39 h 41"/>
                <a:gd name="T24" fmla="*/ 6 w 39"/>
                <a:gd name="T25" fmla="*/ 35 h 41"/>
                <a:gd name="T26" fmla="*/ 2 w 39"/>
                <a:gd name="T27" fmla="*/ 29 h 41"/>
                <a:gd name="T28" fmla="*/ 0 w 39"/>
                <a:gd name="T29" fmla="*/ 23 h 41"/>
                <a:gd name="T30" fmla="*/ 0 w 39"/>
                <a:gd name="T31" fmla="*/ 18 h 41"/>
                <a:gd name="T32" fmla="*/ 2 w 39"/>
                <a:gd name="T33" fmla="*/ 12 h 41"/>
                <a:gd name="T34" fmla="*/ 6 w 39"/>
                <a:gd name="T35" fmla="*/ 8 h 41"/>
                <a:gd name="T36" fmla="*/ 10 w 39"/>
                <a:gd name="T37" fmla="*/ 4 h 41"/>
                <a:gd name="T38" fmla="*/ 15 w 39"/>
                <a:gd name="T39" fmla="*/ 2 h 41"/>
                <a:gd name="T40" fmla="*/ 21 w 39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1">
                  <a:moveTo>
                    <a:pt x="21" y="0"/>
                  </a:moveTo>
                  <a:lnTo>
                    <a:pt x="27" y="2"/>
                  </a:lnTo>
                  <a:lnTo>
                    <a:pt x="33" y="6"/>
                  </a:lnTo>
                  <a:lnTo>
                    <a:pt x="37" y="12"/>
                  </a:lnTo>
                  <a:lnTo>
                    <a:pt x="39" y="18"/>
                  </a:lnTo>
                  <a:lnTo>
                    <a:pt x="39" y="23"/>
                  </a:lnTo>
                  <a:lnTo>
                    <a:pt x="37" y="29"/>
                  </a:lnTo>
                  <a:lnTo>
                    <a:pt x="33" y="33"/>
                  </a:lnTo>
                  <a:lnTo>
                    <a:pt x="29" y="37"/>
                  </a:lnTo>
                  <a:lnTo>
                    <a:pt x="23" y="41"/>
                  </a:lnTo>
                  <a:lnTo>
                    <a:pt x="17" y="41"/>
                  </a:lnTo>
                  <a:lnTo>
                    <a:pt x="12" y="39"/>
                  </a:lnTo>
                  <a:lnTo>
                    <a:pt x="6" y="35"/>
                  </a:lnTo>
                  <a:lnTo>
                    <a:pt x="2" y="29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8"/>
                  </a:lnTo>
                  <a:lnTo>
                    <a:pt x="10" y="4"/>
                  </a:lnTo>
                  <a:lnTo>
                    <a:pt x="15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5764B"/>
            </a:solidFill>
            <a:ln w="0">
              <a:solidFill>
                <a:srgbClr val="B5764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34" name="Freeform 755"/>
            <p:cNvSpPr>
              <a:spLocks/>
            </p:cNvSpPr>
            <p:nvPr/>
          </p:nvSpPr>
          <p:spPr bwMode="auto">
            <a:xfrm>
              <a:off x="1020689" y="1539258"/>
              <a:ext cx="46038" cy="46038"/>
            </a:xfrm>
            <a:custGeom>
              <a:avLst/>
              <a:gdLst>
                <a:gd name="T0" fmla="*/ 31 w 58"/>
                <a:gd name="T1" fmla="*/ 0 h 57"/>
                <a:gd name="T2" fmla="*/ 45 w 58"/>
                <a:gd name="T3" fmla="*/ 4 h 57"/>
                <a:gd name="T4" fmla="*/ 54 w 58"/>
                <a:gd name="T5" fmla="*/ 15 h 57"/>
                <a:gd name="T6" fmla="*/ 58 w 58"/>
                <a:gd name="T7" fmla="*/ 29 h 57"/>
                <a:gd name="T8" fmla="*/ 54 w 58"/>
                <a:gd name="T9" fmla="*/ 44 h 57"/>
                <a:gd name="T10" fmla="*/ 43 w 58"/>
                <a:gd name="T11" fmla="*/ 54 h 57"/>
                <a:gd name="T12" fmla="*/ 29 w 58"/>
                <a:gd name="T13" fmla="*/ 57 h 57"/>
                <a:gd name="T14" fmla="*/ 14 w 58"/>
                <a:gd name="T15" fmla="*/ 54 h 57"/>
                <a:gd name="T16" fmla="*/ 4 w 58"/>
                <a:gd name="T17" fmla="*/ 42 h 57"/>
                <a:gd name="T18" fmla="*/ 0 w 58"/>
                <a:gd name="T19" fmla="*/ 27 h 57"/>
                <a:gd name="T20" fmla="*/ 4 w 58"/>
                <a:gd name="T21" fmla="*/ 13 h 57"/>
                <a:gd name="T22" fmla="*/ 16 w 58"/>
                <a:gd name="T23" fmla="*/ 4 h 57"/>
                <a:gd name="T24" fmla="*/ 31 w 58"/>
                <a:gd name="T2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57">
                  <a:moveTo>
                    <a:pt x="31" y="0"/>
                  </a:moveTo>
                  <a:lnTo>
                    <a:pt x="45" y="4"/>
                  </a:lnTo>
                  <a:lnTo>
                    <a:pt x="54" y="15"/>
                  </a:lnTo>
                  <a:lnTo>
                    <a:pt x="58" y="29"/>
                  </a:lnTo>
                  <a:lnTo>
                    <a:pt x="54" y="44"/>
                  </a:lnTo>
                  <a:lnTo>
                    <a:pt x="43" y="54"/>
                  </a:lnTo>
                  <a:lnTo>
                    <a:pt x="29" y="57"/>
                  </a:lnTo>
                  <a:lnTo>
                    <a:pt x="14" y="54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4" y="13"/>
                  </a:lnTo>
                  <a:lnTo>
                    <a:pt x="16" y="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5764B"/>
            </a:solidFill>
            <a:ln w="0">
              <a:solidFill>
                <a:srgbClr val="B5764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35" name="Freeform 756"/>
            <p:cNvSpPr>
              <a:spLocks/>
            </p:cNvSpPr>
            <p:nvPr/>
          </p:nvSpPr>
          <p:spPr bwMode="auto">
            <a:xfrm>
              <a:off x="982589" y="1540845"/>
              <a:ext cx="30163" cy="31750"/>
            </a:xfrm>
            <a:custGeom>
              <a:avLst/>
              <a:gdLst>
                <a:gd name="T0" fmla="*/ 21 w 39"/>
                <a:gd name="T1" fmla="*/ 0 h 38"/>
                <a:gd name="T2" fmla="*/ 27 w 39"/>
                <a:gd name="T3" fmla="*/ 2 h 38"/>
                <a:gd name="T4" fmla="*/ 33 w 39"/>
                <a:gd name="T5" fmla="*/ 5 h 38"/>
                <a:gd name="T6" fmla="*/ 37 w 39"/>
                <a:gd name="T7" fmla="*/ 11 h 38"/>
                <a:gd name="T8" fmla="*/ 39 w 39"/>
                <a:gd name="T9" fmla="*/ 17 h 38"/>
                <a:gd name="T10" fmla="*/ 39 w 39"/>
                <a:gd name="T11" fmla="*/ 23 h 38"/>
                <a:gd name="T12" fmla="*/ 37 w 39"/>
                <a:gd name="T13" fmla="*/ 29 h 38"/>
                <a:gd name="T14" fmla="*/ 33 w 39"/>
                <a:gd name="T15" fmla="*/ 32 h 38"/>
                <a:gd name="T16" fmla="*/ 27 w 39"/>
                <a:gd name="T17" fmla="*/ 36 h 38"/>
                <a:gd name="T18" fmla="*/ 21 w 39"/>
                <a:gd name="T19" fmla="*/ 38 h 38"/>
                <a:gd name="T20" fmla="*/ 16 w 39"/>
                <a:gd name="T21" fmla="*/ 38 h 38"/>
                <a:gd name="T22" fmla="*/ 10 w 39"/>
                <a:gd name="T23" fmla="*/ 36 h 38"/>
                <a:gd name="T24" fmla="*/ 6 w 39"/>
                <a:gd name="T25" fmla="*/ 34 h 38"/>
                <a:gd name="T26" fmla="*/ 2 w 39"/>
                <a:gd name="T27" fmla="*/ 29 h 38"/>
                <a:gd name="T28" fmla="*/ 0 w 39"/>
                <a:gd name="T29" fmla="*/ 23 h 38"/>
                <a:gd name="T30" fmla="*/ 0 w 39"/>
                <a:gd name="T31" fmla="*/ 17 h 38"/>
                <a:gd name="T32" fmla="*/ 2 w 39"/>
                <a:gd name="T33" fmla="*/ 11 h 38"/>
                <a:gd name="T34" fmla="*/ 4 w 39"/>
                <a:gd name="T35" fmla="*/ 5 h 38"/>
                <a:gd name="T36" fmla="*/ 10 w 39"/>
                <a:gd name="T37" fmla="*/ 2 h 38"/>
                <a:gd name="T38" fmla="*/ 16 w 39"/>
                <a:gd name="T39" fmla="*/ 0 h 38"/>
                <a:gd name="T40" fmla="*/ 21 w 39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21" y="0"/>
                  </a:moveTo>
                  <a:lnTo>
                    <a:pt x="27" y="2"/>
                  </a:lnTo>
                  <a:lnTo>
                    <a:pt x="33" y="5"/>
                  </a:lnTo>
                  <a:lnTo>
                    <a:pt x="37" y="11"/>
                  </a:lnTo>
                  <a:lnTo>
                    <a:pt x="39" y="17"/>
                  </a:lnTo>
                  <a:lnTo>
                    <a:pt x="39" y="23"/>
                  </a:lnTo>
                  <a:lnTo>
                    <a:pt x="37" y="29"/>
                  </a:lnTo>
                  <a:lnTo>
                    <a:pt x="33" y="32"/>
                  </a:lnTo>
                  <a:lnTo>
                    <a:pt x="27" y="36"/>
                  </a:lnTo>
                  <a:lnTo>
                    <a:pt x="21" y="38"/>
                  </a:lnTo>
                  <a:lnTo>
                    <a:pt x="16" y="38"/>
                  </a:lnTo>
                  <a:lnTo>
                    <a:pt x="10" y="36"/>
                  </a:lnTo>
                  <a:lnTo>
                    <a:pt x="6" y="34"/>
                  </a:lnTo>
                  <a:lnTo>
                    <a:pt x="2" y="29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2" y="11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5764B"/>
            </a:solidFill>
            <a:ln w="0">
              <a:solidFill>
                <a:srgbClr val="B5764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36" name="Freeform 757"/>
            <p:cNvSpPr>
              <a:spLocks/>
            </p:cNvSpPr>
            <p:nvPr/>
          </p:nvSpPr>
          <p:spPr bwMode="auto">
            <a:xfrm>
              <a:off x="796851" y="1493220"/>
              <a:ext cx="271463" cy="220663"/>
            </a:xfrm>
            <a:custGeom>
              <a:avLst/>
              <a:gdLst>
                <a:gd name="T0" fmla="*/ 28 w 342"/>
                <a:gd name="T1" fmla="*/ 0 h 279"/>
                <a:gd name="T2" fmla="*/ 30 w 342"/>
                <a:gd name="T3" fmla="*/ 4 h 279"/>
                <a:gd name="T4" fmla="*/ 36 w 342"/>
                <a:gd name="T5" fmla="*/ 14 h 279"/>
                <a:gd name="T6" fmla="*/ 44 w 342"/>
                <a:gd name="T7" fmla="*/ 29 h 279"/>
                <a:gd name="T8" fmla="*/ 57 w 342"/>
                <a:gd name="T9" fmla="*/ 48 h 279"/>
                <a:gd name="T10" fmla="*/ 73 w 342"/>
                <a:gd name="T11" fmla="*/ 69 h 279"/>
                <a:gd name="T12" fmla="*/ 92 w 342"/>
                <a:gd name="T13" fmla="*/ 92 h 279"/>
                <a:gd name="T14" fmla="*/ 115 w 342"/>
                <a:gd name="T15" fmla="*/ 114 h 279"/>
                <a:gd name="T16" fmla="*/ 144 w 342"/>
                <a:gd name="T17" fmla="*/ 135 h 279"/>
                <a:gd name="T18" fmla="*/ 175 w 342"/>
                <a:gd name="T19" fmla="*/ 154 h 279"/>
                <a:gd name="T20" fmla="*/ 209 w 342"/>
                <a:gd name="T21" fmla="*/ 169 h 279"/>
                <a:gd name="T22" fmla="*/ 250 w 342"/>
                <a:gd name="T23" fmla="*/ 179 h 279"/>
                <a:gd name="T24" fmla="*/ 294 w 342"/>
                <a:gd name="T25" fmla="*/ 181 h 279"/>
                <a:gd name="T26" fmla="*/ 342 w 342"/>
                <a:gd name="T27" fmla="*/ 177 h 279"/>
                <a:gd name="T28" fmla="*/ 323 w 342"/>
                <a:gd name="T29" fmla="*/ 208 h 279"/>
                <a:gd name="T30" fmla="*/ 296 w 342"/>
                <a:gd name="T31" fmla="*/ 235 h 279"/>
                <a:gd name="T32" fmla="*/ 265 w 342"/>
                <a:gd name="T33" fmla="*/ 258 h 279"/>
                <a:gd name="T34" fmla="*/ 227 w 342"/>
                <a:gd name="T35" fmla="*/ 273 h 279"/>
                <a:gd name="T36" fmla="*/ 186 w 342"/>
                <a:gd name="T37" fmla="*/ 279 h 279"/>
                <a:gd name="T38" fmla="*/ 148 w 342"/>
                <a:gd name="T39" fmla="*/ 275 h 279"/>
                <a:gd name="T40" fmla="*/ 109 w 342"/>
                <a:gd name="T41" fmla="*/ 264 h 279"/>
                <a:gd name="T42" fmla="*/ 75 w 342"/>
                <a:gd name="T43" fmla="*/ 244 h 279"/>
                <a:gd name="T44" fmla="*/ 44 w 342"/>
                <a:gd name="T45" fmla="*/ 218 h 279"/>
                <a:gd name="T46" fmla="*/ 21 w 342"/>
                <a:gd name="T47" fmla="*/ 185 h 279"/>
                <a:gd name="T48" fmla="*/ 5 w 342"/>
                <a:gd name="T49" fmla="*/ 146 h 279"/>
                <a:gd name="T50" fmla="*/ 0 w 342"/>
                <a:gd name="T51" fmla="*/ 108 h 279"/>
                <a:gd name="T52" fmla="*/ 1 w 342"/>
                <a:gd name="T53" fmla="*/ 69 h 279"/>
                <a:gd name="T54" fmla="*/ 11 w 342"/>
                <a:gd name="T55" fmla="*/ 33 h 279"/>
                <a:gd name="T56" fmla="*/ 28 w 342"/>
                <a:gd name="T5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2" h="279">
                  <a:moveTo>
                    <a:pt x="28" y="0"/>
                  </a:moveTo>
                  <a:lnTo>
                    <a:pt x="30" y="4"/>
                  </a:lnTo>
                  <a:lnTo>
                    <a:pt x="36" y="14"/>
                  </a:lnTo>
                  <a:lnTo>
                    <a:pt x="44" y="29"/>
                  </a:lnTo>
                  <a:lnTo>
                    <a:pt x="57" y="48"/>
                  </a:lnTo>
                  <a:lnTo>
                    <a:pt x="73" y="69"/>
                  </a:lnTo>
                  <a:lnTo>
                    <a:pt x="92" y="92"/>
                  </a:lnTo>
                  <a:lnTo>
                    <a:pt x="115" y="114"/>
                  </a:lnTo>
                  <a:lnTo>
                    <a:pt x="144" y="135"/>
                  </a:lnTo>
                  <a:lnTo>
                    <a:pt x="175" y="154"/>
                  </a:lnTo>
                  <a:lnTo>
                    <a:pt x="209" y="169"/>
                  </a:lnTo>
                  <a:lnTo>
                    <a:pt x="250" y="179"/>
                  </a:lnTo>
                  <a:lnTo>
                    <a:pt x="294" y="181"/>
                  </a:lnTo>
                  <a:lnTo>
                    <a:pt x="342" y="177"/>
                  </a:lnTo>
                  <a:lnTo>
                    <a:pt x="323" y="208"/>
                  </a:lnTo>
                  <a:lnTo>
                    <a:pt x="296" y="235"/>
                  </a:lnTo>
                  <a:lnTo>
                    <a:pt x="265" y="258"/>
                  </a:lnTo>
                  <a:lnTo>
                    <a:pt x="227" y="273"/>
                  </a:lnTo>
                  <a:lnTo>
                    <a:pt x="186" y="279"/>
                  </a:lnTo>
                  <a:lnTo>
                    <a:pt x="148" y="275"/>
                  </a:lnTo>
                  <a:lnTo>
                    <a:pt x="109" y="264"/>
                  </a:lnTo>
                  <a:lnTo>
                    <a:pt x="75" y="244"/>
                  </a:lnTo>
                  <a:lnTo>
                    <a:pt x="44" y="218"/>
                  </a:lnTo>
                  <a:lnTo>
                    <a:pt x="21" y="185"/>
                  </a:lnTo>
                  <a:lnTo>
                    <a:pt x="5" y="146"/>
                  </a:lnTo>
                  <a:lnTo>
                    <a:pt x="0" y="108"/>
                  </a:lnTo>
                  <a:lnTo>
                    <a:pt x="1" y="69"/>
                  </a:lnTo>
                  <a:lnTo>
                    <a:pt x="11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5764B"/>
            </a:solidFill>
            <a:ln w="0">
              <a:solidFill>
                <a:srgbClr val="B5764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37" name="Freeform 758"/>
            <p:cNvSpPr>
              <a:spLocks noEditPoints="1"/>
            </p:cNvSpPr>
            <p:nvPr/>
          </p:nvSpPr>
          <p:spPr bwMode="auto">
            <a:xfrm>
              <a:off x="793676" y="1424958"/>
              <a:ext cx="292100" cy="292100"/>
            </a:xfrm>
            <a:custGeom>
              <a:avLst/>
              <a:gdLst>
                <a:gd name="T0" fmla="*/ 177 w 367"/>
                <a:gd name="T1" fmla="*/ 8 h 368"/>
                <a:gd name="T2" fmla="*/ 138 w 367"/>
                <a:gd name="T3" fmla="*/ 14 h 368"/>
                <a:gd name="T4" fmla="*/ 100 w 367"/>
                <a:gd name="T5" fmla="*/ 29 h 368"/>
                <a:gd name="T6" fmla="*/ 67 w 367"/>
                <a:gd name="T7" fmla="*/ 52 h 368"/>
                <a:gd name="T8" fmla="*/ 40 w 367"/>
                <a:gd name="T9" fmla="*/ 81 h 368"/>
                <a:gd name="T10" fmla="*/ 21 w 367"/>
                <a:gd name="T11" fmla="*/ 116 h 368"/>
                <a:gd name="T12" fmla="*/ 9 w 367"/>
                <a:gd name="T13" fmla="*/ 152 h 368"/>
                <a:gd name="T14" fmla="*/ 7 w 367"/>
                <a:gd name="T15" fmla="*/ 191 h 368"/>
                <a:gd name="T16" fmla="*/ 13 w 367"/>
                <a:gd name="T17" fmla="*/ 229 h 368"/>
                <a:gd name="T18" fmla="*/ 29 w 367"/>
                <a:gd name="T19" fmla="*/ 268 h 368"/>
                <a:gd name="T20" fmla="*/ 52 w 367"/>
                <a:gd name="T21" fmla="*/ 301 h 368"/>
                <a:gd name="T22" fmla="*/ 81 w 367"/>
                <a:gd name="T23" fmla="*/ 328 h 368"/>
                <a:gd name="T24" fmla="*/ 115 w 367"/>
                <a:gd name="T25" fmla="*/ 347 h 368"/>
                <a:gd name="T26" fmla="*/ 152 w 367"/>
                <a:gd name="T27" fmla="*/ 356 h 368"/>
                <a:gd name="T28" fmla="*/ 190 w 367"/>
                <a:gd name="T29" fmla="*/ 360 h 368"/>
                <a:gd name="T30" fmla="*/ 229 w 367"/>
                <a:gd name="T31" fmla="*/ 354 h 368"/>
                <a:gd name="T32" fmla="*/ 267 w 367"/>
                <a:gd name="T33" fmla="*/ 339 h 368"/>
                <a:gd name="T34" fmla="*/ 300 w 367"/>
                <a:gd name="T35" fmla="*/ 316 h 368"/>
                <a:gd name="T36" fmla="*/ 327 w 367"/>
                <a:gd name="T37" fmla="*/ 287 h 368"/>
                <a:gd name="T38" fmla="*/ 346 w 367"/>
                <a:gd name="T39" fmla="*/ 252 h 368"/>
                <a:gd name="T40" fmla="*/ 358 w 367"/>
                <a:gd name="T41" fmla="*/ 216 h 368"/>
                <a:gd name="T42" fmla="*/ 360 w 367"/>
                <a:gd name="T43" fmla="*/ 177 h 368"/>
                <a:gd name="T44" fmla="*/ 354 w 367"/>
                <a:gd name="T45" fmla="*/ 139 h 368"/>
                <a:gd name="T46" fmla="*/ 338 w 367"/>
                <a:gd name="T47" fmla="*/ 101 h 368"/>
                <a:gd name="T48" fmla="*/ 315 w 367"/>
                <a:gd name="T49" fmla="*/ 68 h 368"/>
                <a:gd name="T50" fmla="*/ 286 w 367"/>
                <a:gd name="T51" fmla="*/ 41 h 368"/>
                <a:gd name="T52" fmla="*/ 252 w 367"/>
                <a:gd name="T53" fmla="*/ 22 h 368"/>
                <a:gd name="T54" fmla="*/ 215 w 367"/>
                <a:gd name="T55" fmla="*/ 10 h 368"/>
                <a:gd name="T56" fmla="*/ 177 w 367"/>
                <a:gd name="T57" fmla="*/ 8 h 368"/>
                <a:gd name="T58" fmla="*/ 177 w 367"/>
                <a:gd name="T59" fmla="*/ 0 h 368"/>
                <a:gd name="T60" fmla="*/ 217 w 367"/>
                <a:gd name="T61" fmla="*/ 4 h 368"/>
                <a:gd name="T62" fmla="*/ 256 w 367"/>
                <a:gd name="T63" fmla="*/ 16 h 368"/>
                <a:gd name="T64" fmla="*/ 290 w 367"/>
                <a:gd name="T65" fmla="*/ 35 h 368"/>
                <a:gd name="T66" fmla="*/ 321 w 367"/>
                <a:gd name="T67" fmla="*/ 62 h 368"/>
                <a:gd name="T68" fmla="*/ 346 w 367"/>
                <a:gd name="T69" fmla="*/ 97 h 368"/>
                <a:gd name="T70" fmla="*/ 361 w 367"/>
                <a:gd name="T71" fmla="*/ 137 h 368"/>
                <a:gd name="T72" fmla="*/ 367 w 367"/>
                <a:gd name="T73" fmla="*/ 177 h 368"/>
                <a:gd name="T74" fmla="*/ 363 w 367"/>
                <a:gd name="T75" fmla="*/ 218 h 368"/>
                <a:gd name="T76" fmla="*/ 352 w 367"/>
                <a:gd name="T77" fmla="*/ 256 h 368"/>
                <a:gd name="T78" fmla="*/ 333 w 367"/>
                <a:gd name="T79" fmla="*/ 291 h 368"/>
                <a:gd name="T80" fmla="*/ 306 w 367"/>
                <a:gd name="T81" fmla="*/ 322 h 368"/>
                <a:gd name="T82" fmla="*/ 271 w 367"/>
                <a:gd name="T83" fmla="*/ 345 h 368"/>
                <a:gd name="T84" fmla="*/ 231 w 367"/>
                <a:gd name="T85" fmla="*/ 362 h 368"/>
                <a:gd name="T86" fmla="*/ 190 w 367"/>
                <a:gd name="T87" fmla="*/ 368 h 368"/>
                <a:gd name="T88" fmla="*/ 150 w 367"/>
                <a:gd name="T89" fmla="*/ 364 h 368"/>
                <a:gd name="T90" fmla="*/ 111 w 367"/>
                <a:gd name="T91" fmla="*/ 353 h 368"/>
                <a:gd name="T92" fmla="*/ 77 w 367"/>
                <a:gd name="T93" fmla="*/ 333 h 368"/>
                <a:gd name="T94" fmla="*/ 46 w 367"/>
                <a:gd name="T95" fmla="*/ 306 h 368"/>
                <a:gd name="T96" fmla="*/ 21 w 367"/>
                <a:gd name="T97" fmla="*/ 272 h 368"/>
                <a:gd name="T98" fmla="*/ 5 w 367"/>
                <a:gd name="T99" fmla="*/ 231 h 368"/>
                <a:gd name="T100" fmla="*/ 0 w 367"/>
                <a:gd name="T101" fmla="*/ 191 h 368"/>
                <a:gd name="T102" fmla="*/ 4 w 367"/>
                <a:gd name="T103" fmla="*/ 151 h 368"/>
                <a:gd name="T104" fmla="*/ 15 w 367"/>
                <a:gd name="T105" fmla="*/ 112 h 368"/>
                <a:gd name="T106" fmla="*/ 34 w 367"/>
                <a:gd name="T107" fmla="*/ 77 h 368"/>
                <a:gd name="T108" fmla="*/ 61 w 367"/>
                <a:gd name="T109" fmla="*/ 47 h 368"/>
                <a:gd name="T110" fmla="*/ 96 w 367"/>
                <a:gd name="T111" fmla="*/ 22 h 368"/>
                <a:gd name="T112" fmla="*/ 136 w 367"/>
                <a:gd name="T113" fmla="*/ 6 h 368"/>
                <a:gd name="T114" fmla="*/ 177 w 367"/>
                <a:gd name="T115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7" h="368">
                  <a:moveTo>
                    <a:pt x="177" y="8"/>
                  </a:moveTo>
                  <a:lnTo>
                    <a:pt x="138" y="14"/>
                  </a:lnTo>
                  <a:lnTo>
                    <a:pt x="100" y="29"/>
                  </a:lnTo>
                  <a:lnTo>
                    <a:pt x="67" y="52"/>
                  </a:lnTo>
                  <a:lnTo>
                    <a:pt x="40" y="81"/>
                  </a:lnTo>
                  <a:lnTo>
                    <a:pt x="21" y="116"/>
                  </a:lnTo>
                  <a:lnTo>
                    <a:pt x="9" y="152"/>
                  </a:lnTo>
                  <a:lnTo>
                    <a:pt x="7" y="191"/>
                  </a:lnTo>
                  <a:lnTo>
                    <a:pt x="13" y="229"/>
                  </a:lnTo>
                  <a:lnTo>
                    <a:pt x="29" y="268"/>
                  </a:lnTo>
                  <a:lnTo>
                    <a:pt x="52" y="301"/>
                  </a:lnTo>
                  <a:lnTo>
                    <a:pt x="81" y="328"/>
                  </a:lnTo>
                  <a:lnTo>
                    <a:pt x="115" y="347"/>
                  </a:lnTo>
                  <a:lnTo>
                    <a:pt x="152" y="356"/>
                  </a:lnTo>
                  <a:lnTo>
                    <a:pt x="190" y="360"/>
                  </a:lnTo>
                  <a:lnTo>
                    <a:pt x="229" y="354"/>
                  </a:lnTo>
                  <a:lnTo>
                    <a:pt x="267" y="339"/>
                  </a:lnTo>
                  <a:lnTo>
                    <a:pt x="300" y="316"/>
                  </a:lnTo>
                  <a:lnTo>
                    <a:pt x="327" y="287"/>
                  </a:lnTo>
                  <a:lnTo>
                    <a:pt x="346" y="252"/>
                  </a:lnTo>
                  <a:lnTo>
                    <a:pt x="358" y="216"/>
                  </a:lnTo>
                  <a:lnTo>
                    <a:pt x="360" y="177"/>
                  </a:lnTo>
                  <a:lnTo>
                    <a:pt x="354" y="139"/>
                  </a:lnTo>
                  <a:lnTo>
                    <a:pt x="338" y="101"/>
                  </a:lnTo>
                  <a:lnTo>
                    <a:pt x="315" y="68"/>
                  </a:lnTo>
                  <a:lnTo>
                    <a:pt x="286" y="41"/>
                  </a:lnTo>
                  <a:lnTo>
                    <a:pt x="252" y="22"/>
                  </a:lnTo>
                  <a:lnTo>
                    <a:pt x="215" y="10"/>
                  </a:lnTo>
                  <a:lnTo>
                    <a:pt x="177" y="8"/>
                  </a:lnTo>
                  <a:close/>
                  <a:moveTo>
                    <a:pt x="177" y="0"/>
                  </a:moveTo>
                  <a:lnTo>
                    <a:pt x="217" y="4"/>
                  </a:lnTo>
                  <a:lnTo>
                    <a:pt x="256" y="16"/>
                  </a:lnTo>
                  <a:lnTo>
                    <a:pt x="290" y="35"/>
                  </a:lnTo>
                  <a:lnTo>
                    <a:pt x="321" y="62"/>
                  </a:lnTo>
                  <a:lnTo>
                    <a:pt x="346" y="97"/>
                  </a:lnTo>
                  <a:lnTo>
                    <a:pt x="361" y="137"/>
                  </a:lnTo>
                  <a:lnTo>
                    <a:pt x="367" y="177"/>
                  </a:lnTo>
                  <a:lnTo>
                    <a:pt x="363" y="218"/>
                  </a:lnTo>
                  <a:lnTo>
                    <a:pt x="352" y="256"/>
                  </a:lnTo>
                  <a:lnTo>
                    <a:pt x="333" y="291"/>
                  </a:lnTo>
                  <a:lnTo>
                    <a:pt x="306" y="322"/>
                  </a:lnTo>
                  <a:lnTo>
                    <a:pt x="271" y="345"/>
                  </a:lnTo>
                  <a:lnTo>
                    <a:pt x="231" y="362"/>
                  </a:lnTo>
                  <a:lnTo>
                    <a:pt x="190" y="368"/>
                  </a:lnTo>
                  <a:lnTo>
                    <a:pt x="150" y="364"/>
                  </a:lnTo>
                  <a:lnTo>
                    <a:pt x="111" y="353"/>
                  </a:lnTo>
                  <a:lnTo>
                    <a:pt x="77" y="333"/>
                  </a:lnTo>
                  <a:lnTo>
                    <a:pt x="46" y="306"/>
                  </a:lnTo>
                  <a:lnTo>
                    <a:pt x="21" y="272"/>
                  </a:lnTo>
                  <a:lnTo>
                    <a:pt x="5" y="231"/>
                  </a:lnTo>
                  <a:lnTo>
                    <a:pt x="0" y="191"/>
                  </a:lnTo>
                  <a:lnTo>
                    <a:pt x="4" y="151"/>
                  </a:lnTo>
                  <a:lnTo>
                    <a:pt x="15" y="112"/>
                  </a:lnTo>
                  <a:lnTo>
                    <a:pt x="34" y="77"/>
                  </a:lnTo>
                  <a:lnTo>
                    <a:pt x="61" y="47"/>
                  </a:lnTo>
                  <a:lnTo>
                    <a:pt x="96" y="22"/>
                  </a:lnTo>
                  <a:lnTo>
                    <a:pt x="136" y="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634242"/>
            </a:solidFill>
            <a:ln w="0">
              <a:solidFill>
                <a:srgbClr val="63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238" name="TextBox 9237"/>
          <p:cNvSpPr txBox="1"/>
          <p:nvPr/>
        </p:nvSpPr>
        <p:spPr>
          <a:xfrm>
            <a:off x="1577541" y="2693013"/>
            <a:ext cx="40324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개발일정 </a:t>
            </a:r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/ </a:t>
            </a:r>
            <a:r>
              <a:rPr lang="ko-KR" altLang="en-US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역할분담</a:t>
            </a:r>
          </a:p>
        </p:txBody>
      </p:sp>
      <p:sp>
        <p:nvSpPr>
          <p:cNvPr id="9239" name="TextBox 9238"/>
          <p:cNvSpPr txBox="1"/>
          <p:nvPr/>
        </p:nvSpPr>
        <p:spPr>
          <a:xfrm>
            <a:off x="1577541" y="3470713"/>
            <a:ext cx="40324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개발환경</a:t>
            </a:r>
          </a:p>
          <a:p>
            <a:pPr algn="just"/>
            <a:endParaRPr lang="ko-KR" altLang="en-US" sz="25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04C7A69-22E3-4C64-A680-20CC8CE3B1F7}"/>
              </a:ext>
            </a:extLst>
          </p:cNvPr>
          <p:cNvGrpSpPr/>
          <p:nvPr/>
        </p:nvGrpSpPr>
        <p:grpSpPr>
          <a:xfrm>
            <a:off x="740649" y="4218516"/>
            <a:ext cx="612030" cy="584324"/>
            <a:chOff x="755576" y="820120"/>
            <a:chExt cx="385763" cy="368300"/>
          </a:xfrm>
        </p:grpSpPr>
        <p:sp>
          <p:nvSpPr>
            <p:cNvPr id="47" name="Freeform 731">
              <a:extLst>
                <a:ext uri="{FF2B5EF4-FFF2-40B4-BE49-F238E27FC236}">
                  <a16:creationId xmlns:a16="http://schemas.microsoft.com/office/drawing/2014/main" id="{AB58FA71-FE42-47D8-A6B6-632B8E572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576" y="820120"/>
              <a:ext cx="385763" cy="368300"/>
            </a:xfrm>
            <a:custGeom>
              <a:avLst/>
              <a:gdLst>
                <a:gd name="T0" fmla="*/ 209 w 486"/>
                <a:gd name="T1" fmla="*/ 0 h 463"/>
                <a:gd name="T2" fmla="*/ 256 w 486"/>
                <a:gd name="T3" fmla="*/ 0 h 463"/>
                <a:gd name="T4" fmla="*/ 298 w 486"/>
                <a:gd name="T5" fmla="*/ 9 h 463"/>
                <a:gd name="T6" fmla="*/ 340 w 486"/>
                <a:gd name="T7" fmla="*/ 25 h 463"/>
                <a:gd name="T8" fmla="*/ 377 w 486"/>
                <a:gd name="T9" fmla="*/ 50 h 463"/>
                <a:gd name="T10" fmla="*/ 409 w 486"/>
                <a:gd name="T11" fmla="*/ 82 h 463"/>
                <a:gd name="T12" fmla="*/ 436 w 486"/>
                <a:gd name="T13" fmla="*/ 121 h 463"/>
                <a:gd name="T14" fmla="*/ 456 w 486"/>
                <a:gd name="T15" fmla="*/ 165 h 463"/>
                <a:gd name="T16" fmla="*/ 463 w 486"/>
                <a:gd name="T17" fmla="*/ 209 h 463"/>
                <a:gd name="T18" fmla="*/ 463 w 486"/>
                <a:gd name="T19" fmla="*/ 256 h 463"/>
                <a:gd name="T20" fmla="*/ 456 w 486"/>
                <a:gd name="T21" fmla="*/ 298 h 463"/>
                <a:gd name="T22" fmla="*/ 438 w 486"/>
                <a:gd name="T23" fmla="*/ 340 h 463"/>
                <a:gd name="T24" fmla="*/ 446 w 486"/>
                <a:gd name="T25" fmla="*/ 342 h 463"/>
                <a:gd name="T26" fmla="*/ 456 w 486"/>
                <a:gd name="T27" fmla="*/ 348 h 463"/>
                <a:gd name="T28" fmla="*/ 473 w 486"/>
                <a:gd name="T29" fmla="*/ 361 h 463"/>
                <a:gd name="T30" fmla="*/ 483 w 486"/>
                <a:gd name="T31" fmla="*/ 373 h 463"/>
                <a:gd name="T32" fmla="*/ 486 w 486"/>
                <a:gd name="T33" fmla="*/ 386 h 463"/>
                <a:gd name="T34" fmla="*/ 486 w 486"/>
                <a:gd name="T35" fmla="*/ 402 h 463"/>
                <a:gd name="T36" fmla="*/ 479 w 486"/>
                <a:gd name="T37" fmla="*/ 415 h 463"/>
                <a:gd name="T38" fmla="*/ 467 w 486"/>
                <a:gd name="T39" fmla="*/ 425 h 463"/>
                <a:gd name="T40" fmla="*/ 454 w 486"/>
                <a:gd name="T41" fmla="*/ 429 h 463"/>
                <a:gd name="T42" fmla="*/ 438 w 486"/>
                <a:gd name="T43" fmla="*/ 427 h 463"/>
                <a:gd name="T44" fmla="*/ 425 w 486"/>
                <a:gd name="T45" fmla="*/ 421 h 463"/>
                <a:gd name="T46" fmla="*/ 408 w 486"/>
                <a:gd name="T47" fmla="*/ 406 h 463"/>
                <a:gd name="T48" fmla="*/ 402 w 486"/>
                <a:gd name="T49" fmla="*/ 402 h 463"/>
                <a:gd name="T50" fmla="*/ 398 w 486"/>
                <a:gd name="T51" fmla="*/ 394 h 463"/>
                <a:gd name="T52" fmla="*/ 371 w 486"/>
                <a:gd name="T53" fmla="*/ 417 h 463"/>
                <a:gd name="T54" fmla="*/ 342 w 486"/>
                <a:gd name="T55" fmla="*/ 436 h 463"/>
                <a:gd name="T56" fmla="*/ 298 w 486"/>
                <a:gd name="T57" fmla="*/ 456 h 463"/>
                <a:gd name="T58" fmla="*/ 254 w 486"/>
                <a:gd name="T59" fmla="*/ 463 h 463"/>
                <a:gd name="T60" fmla="*/ 207 w 486"/>
                <a:gd name="T61" fmla="*/ 463 h 463"/>
                <a:gd name="T62" fmla="*/ 165 w 486"/>
                <a:gd name="T63" fmla="*/ 456 h 463"/>
                <a:gd name="T64" fmla="*/ 123 w 486"/>
                <a:gd name="T65" fmla="*/ 438 h 463"/>
                <a:gd name="T66" fmla="*/ 86 w 486"/>
                <a:gd name="T67" fmla="*/ 413 h 463"/>
                <a:gd name="T68" fmla="*/ 53 w 486"/>
                <a:gd name="T69" fmla="*/ 381 h 463"/>
                <a:gd name="T70" fmla="*/ 27 w 486"/>
                <a:gd name="T71" fmla="*/ 342 h 463"/>
                <a:gd name="T72" fmla="*/ 7 w 486"/>
                <a:gd name="T73" fmla="*/ 298 h 463"/>
                <a:gd name="T74" fmla="*/ 0 w 486"/>
                <a:gd name="T75" fmla="*/ 254 h 463"/>
                <a:gd name="T76" fmla="*/ 0 w 486"/>
                <a:gd name="T77" fmla="*/ 209 h 463"/>
                <a:gd name="T78" fmla="*/ 7 w 486"/>
                <a:gd name="T79" fmla="*/ 165 h 463"/>
                <a:gd name="T80" fmla="*/ 25 w 486"/>
                <a:gd name="T81" fmla="*/ 123 h 463"/>
                <a:gd name="T82" fmla="*/ 50 w 486"/>
                <a:gd name="T83" fmla="*/ 86 h 463"/>
                <a:gd name="T84" fmla="*/ 82 w 486"/>
                <a:gd name="T85" fmla="*/ 54 h 463"/>
                <a:gd name="T86" fmla="*/ 121 w 486"/>
                <a:gd name="T87" fmla="*/ 27 h 463"/>
                <a:gd name="T88" fmla="*/ 165 w 486"/>
                <a:gd name="T89" fmla="*/ 9 h 463"/>
                <a:gd name="T90" fmla="*/ 209 w 486"/>
                <a:gd name="T9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6" h="463">
                  <a:moveTo>
                    <a:pt x="209" y="0"/>
                  </a:moveTo>
                  <a:lnTo>
                    <a:pt x="256" y="0"/>
                  </a:lnTo>
                  <a:lnTo>
                    <a:pt x="298" y="9"/>
                  </a:lnTo>
                  <a:lnTo>
                    <a:pt x="340" y="25"/>
                  </a:lnTo>
                  <a:lnTo>
                    <a:pt x="377" y="50"/>
                  </a:lnTo>
                  <a:lnTo>
                    <a:pt x="409" y="82"/>
                  </a:lnTo>
                  <a:lnTo>
                    <a:pt x="436" y="121"/>
                  </a:lnTo>
                  <a:lnTo>
                    <a:pt x="456" y="165"/>
                  </a:lnTo>
                  <a:lnTo>
                    <a:pt x="463" y="209"/>
                  </a:lnTo>
                  <a:lnTo>
                    <a:pt x="463" y="256"/>
                  </a:lnTo>
                  <a:lnTo>
                    <a:pt x="456" y="298"/>
                  </a:lnTo>
                  <a:lnTo>
                    <a:pt x="438" y="340"/>
                  </a:lnTo>
                  <a:lnTo>
                    <a:pt x="446" y="342"/>
                  </a:lnTo>
                  <a:lnTo>
                    <a:pt x="456" y="348"/>
                  </a:lnTo>
                  <a:lnTo>
                    <a:pt x="473" y="361"/>
                  </a:lnTo>
                  <a:lnTo>
                    <a:pt x="483" y="373"/>
                  </a:lnTo>
                  <a:lnTo>
                    <a:pt x="486" y="386"/>
                  </a:lnTo>
                  <a:lnTo>
                    <a:pt x="486" y="402"/>
                  </a:lnTo>
                  <a:lnTo>
                    <a:pt x="479" y="415"/>
                  </a:lnTo>
                  <a:lnTo>
                    <a:pt x="467" y="425"/>
                  </a:lnTo>
                  <a:lnTo>
                    <a:pt x="454" y="429"/>
                  </a:lnTo>
                  <a:lnTo>
                    <a:pt x="438" y="427"/>
                  </a:lnTo>
                  <a:lnTo>
                    <a:pt x="425" y="421"/>
                  </a:lnTo>
                  <a:lnTo>
                    <a:pt x="408" y="406"/>
                  </a:lnTo>
                  <a:lnTo>
                    <a:pt x="402" y="402"/>
                  </a:lnTo>
                  <a:lnTo>
                    <a:pt x="398" y="394"/>
                  </a:lnTo>
                  <a:lnTo>
                    <a:pt x="371" y="417"/>
                  </a:lnTo>
                  <a:lnTo>
                    <a:pt x="342" y="436"/>
                  </a:lnTo>
                  <a:lnTo>
                    <a:pt x="298" y="456"/>
                  </a:lnTo>
                  <a:lnTo>
                    <a:pt x="254" y="463"/>
                  </a:lnTo>
                  <a:lnTo>
                    <a:pt x="207" y="463"/>
                  </a:lnTo>
                  <a:lnTo>
                    <a:pt x="165" y="456"/>
                  </a:lnTo>
                  <a:lnTo>
                    <a:pt x="123" y="438"/>
                  </a:lnTo>
                  <a:lnTo>
                    <a:pt x="86" y="413"/>
                  </a:lnTo>
                  <a:lnTo>
                    <a:pt x="53" y="381"/>
                  </a:lnTo>
                  <a:lnTo>
                    <a:pt x="27" y="342"/>
                  </a:lnTo>
                  <a:lnTo>
                    <a:pt x="7" y="298"/>
                  </a:lnTo>
                  <a:lnTo>
                    <a:pt x="0" y="254"/>
                  </a:lnTo>
                  <a:lnTo>
                    <a:pt x="0" y="209"/>
                  </a:lnTo>
                  <a:lnTo>
                    <a:pt x="7" y="165"/>
                  </a:lnTo>
                  <a:lnTo>
                    <a:pt x="25" y="123"/>
                  </a:lnTo>
                  <a:lnTo>
                    <a:pt x="50" y="86"/>
                  </a:lnTo>
                  <a:lnTo>
                    <a:pt x="82" y="54"/>
                  </a:lnTo>
                  <a:lnTo>
                    <a:pt x="121" y="27"/>
                  </a:lnTo>
                  <a:lnTo>
                    <a:pt x="165" y="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F6FA"/>
            </a:solidFill>
            <a:ln w="0">
              <a:solidFill>
                <a:srgbClr val="FEF6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732">
              <a:extLst>
                <a:ext uri="{FF2B5EF4-FFF2-40B4-BE49-F238E27FC236}">
                  <a16:creationId xmlns:a16="http://schemas.microsoft.com/office/drawing/2014/main" id="{AB5AF1FB-7887-4446-B37A-123F28E49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851" y="861395"/>
              <a:ext cx="285750" cy="285750"/>
            </a:xfrm>
            <a:custGeom>
              <a:avLst/>
              <a:gdLst>
                <a:gd name="T0" fmla="*/ 173 w 359"/>
                <a:gd name="T1" fmla="*/ 0 h 359"/>
                <a:gd name="T2" fmla="*/ 211 w 359"/>
                <a:gd name="T3" fmla="*/ 4 h 359"/>
                <a:gd name="T4" fmla="*/ 250 w 359"/>
                <a:gd name="T5" fmla="*/ 13 h 359"/>
                <a:gd name="T6" fmla="*/ 284 w 359"/>
                <a:gd name="T7" fmla="*/ 34 h 359"/>
                <a:gd name="T8" fmla="*/ 315 w 359"/>
                <a:gd name="T9" fmla="*/ 61 h 359"/>
                <a:gd name="T10" fmla="*/ 338 w 359"/>
                <a:gd name="T11" fmla="*/ 94 h 359"/>
                <a:gd name="T12" fmla="*/ 354 w 359"/>
                <a:gd name="T13" fmla="*/ 132 h 359"/>
                <a:gd name="T14" fmla="*/ 359 w 359"/>
                <a:gd name="T15" fmla="*/ 173 h 359"/>
                <a:gd name="T16" fmla="*/ 356 w 359"/>
                <a:gd name="T17" fmla="*/ 213 h 359"/>
                <a:gd name="T18" fmla="*/ 346 w 359"/>
                <a:gd name="T19" fmla="*/ 250 h 359"/>
                <a:gd name="T20" fmla="*/ 327 w 359"/>
                <a:gd name="T21" fmla="*/ 284 h 359"/>
                <a:gd name="T22" fmla="*/ 300 w 359"/>
                <a:gd name="T23" fmla="*/ 315 h 359"/>
                <a:gd name="T24" fmla="*/ 265 w 359"/>
                <a:gd name="T25" fmla="*/ 338 h 359"/>
                <a:gd name="T26" fmla="*/ 227 w 359"/>
                <a:gd name="T27" fmla="*/ 354 h 359"/>
                <a:gd name="T28" fmla="*/ 186 w 359"/>
                <a:gd name="T29" fmla="*/ 359 h 359"/>
                <a:gd name="T30" fmla="*/ 148 w 359"/>
                <a:gd name="T31" fmla="*/ 357 h 359"/>
                <a:gd name="T32" fmla="*/ 109 w 359"/>
                <a:gd name="T33" fmla="*/ 346 h 359"/>
                <a:gd name="T34" fmla="*/ 75 w 359"/>
                <a:gd name="T35" fmla="*/ 327 h 359"/>
                <a:gd name="T36" fmla="*/ 44 w 359"/>
                <a:gd name="T37" fmla="*/ 300 h 359"/>
                <a:gd name="T38" fmla="*/ 21 w 359"/>
                <a:gd name="T39" fmla="*/ 265 h 359"/>
                <a:gd name="T40" fmla="*/ 5 w 359"/>
                <a:gd name="T41" fmla="*/ 227 h 359"/>
                <a:gd name="T42" fmla="*/ 0 w 359"/>
                <a:gd name="T43" fmla="*/ 186 h 359"/>
                <a:gd name="T44" fmla="*/ 1 w 359"/>
                <a:gd name="T45" fmla="*/ 148 h 359"/>
                <a:gd name="T46" fmla="*/ 13 w 359"/>
                <a:gd name="T47" fmla="*/ 109 h 359"/>
                <a:gd name="T48" fmla="*/ 32 w 359"/>
                <a:gd name="T49" fmla="*/ 75 h 359"/>
                <a:gd name="T50" fmla="*/ 59 w 359"/>
                <a:gd name="T51" fmla="*/ 46 h 359"/>
                <a:gd name="T52" fmla="*/ 94 w 359"/>
                <a:gd name="T53" fmla="*/ 21 h 359"/>
                <a:gd name="T54" fmla="*/ 132 w 359"/>
                <a:gd name="T55" fmla="*/ 5 h 359"/>
                <a:gd name="T56" fmla="*/ 173 w 359"/>
                <a:gd name="T5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9" h="359">
                  <a:moveTo>
                    <a:pt x="173" y="0"/>
                  </a:moveTo>
                  <a:lnTo>
                    <a:pt x="211" y="4"/>
                  </a:lnTo>
                  <a:lnTo>
                    <a:pt x="250" y="13"/>
                  </a:lnTo>
                  <a:lnTo>
                    <a:pt x="284" y="34"/>
                  </a:lnTo>
                  <a:lnTo>
                    <a:pt x="315" y="61"/>
                  </a:lnTo>
                  <a:lnTo>
                    <a:pt x="338" y="94"/>
                  </a:lnTo>
                  <a:lnTo>
                    <a:pt x="354" y="132"/>
                  </a:lnTo>
                  <a:lnTo>
                    <a:pt x="359" y="173"/>
                  </a:lnTo>
                  <a:lnTo>
                    <a:pt x="356" y="213"/>
                  </a:lnTo>
                  <a:lnTo>
                    <a:pt x="346" y="250"/>
                  </a:lnTo>
                  <a:lnTo>
                    <a:pt x="327" y="284"/>
                  </a:lnTo>
                  <a:lnTo>
                    <a:pt x="300" y="315"/>
                  </a:lnTo>
                  <a:lnTo>
                    <a:pt x="265" y="338"/>
                  </a:lnTo>
                  <a:lnTo>
                    <a:pt x="227" y="354"/>
                  </a:lnTo>
                  <a:lnTo>
                    <a:pt x="186" y="359"/>
                  </a:lnTo>
                  <a:lnTo>
                    <a:pt x="148" y="357"/>
                  </a:lnTo>
                  <a:lnTo>
                    <a:pt x="109" y="346"/>
                  </a:lnTo>
                  <a:lnTo>
                    <a:pt x="75" y="327"/>
                  </a:lnTo>
                  <a:lnTo>
                    <a:pt x="44" y="300"/>
                  </a:lnTo>
                  <a:lnTo>
                    <a:pt x="21" y="265"/>
                  </a:lnTo>
                  <a:lnTo>
                    <a:pt x="5" y="227"/>
                  </a:lnTo>
                  <a:lnTo>
                    <a:pt x="0" y="186"/>
                  </a:lnTo>
                  <a:lnTo>
                    <a:pt x="1" y="148"/>
                  </a:lnTo>
                  <a:lnTo>
                    <a:pt x="13" y="109"/>
                  </a:lnTo>
                  <a:lnTo>
                    <a:pt x="32" y="75"/>
                  </a:lnTo>
                  <a:lnTo>
                    <a:pt x="59" y="46"/>
                  </a:lnTo>
                  <a:lnTo>
                    <a:pt x="94" y="21"/>
                  </a:lnTo>
                  <a:lnTo>
                    <a:pt x="132" y="5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764D39"/>
            </a:solidFill>
            <a:ln w="0">
              <a:solidFill>
                <a:srgbClr val="764D3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733">
              <a:extLst>
                <a:ext uri="{FF2B5EF4-FFF2-40B4-BE49-F238E27FC236}">
                  <a16:creationId xmlns:a16="http://schemas.microsoft.com/office/drawing/2014/main" id="{BFFD6429-587E-41DC-830C-72FC539D2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576" y="943945"/>
              <a:ext cx="30163" cy="31750"/>
            </a:xfrm>
            <a:custGeom>
              <a:avLst/>
              <a:gdLst>
                <a:gd name="T0" fmla="*/ 21 w 39"/>
                <a:gd name="T1" fmla="*/ 0 h 38"/>
                <a:gd name="T2" fmla="*/ 27 w 39"/>
                <a:gd name="T3" fmla="*/ 1 h 38"/>
                <a:gd name="T4" fmla="*/ 33 w 39"/>
                <a:gd name="T5" fmla="*/ 3 h 38"/>
                <a:gd name="T6" fmla="*/ 37 w 39"/>
                <a:gd name="T7" fmla="*/ 9 h 38"/>
                <a:gd name="T8" fmla="*/ 39 w 39"/>
                <a:gd name="T9" fmla="*/ 15 h 38"/>
                <a:gd name="T10" fmla="*/ 39 w 39"/>
                <a:gd name="T11" fmla="*/ 21 h 38"/>
                <a:gd name="T12" fmla="*/ 37 w 39"/>
                <a:gd name="T13" fmla="*/ 26 h 38"/>
                <a:gd name="T14" fmla="*/ 33 w 39"/>
                <a:gd name="T15" fmla="*/ 32 h 38"/>
                <a:gd name="T16" fmla="*/ 29 w 39"/>
                <a:gd name="T17" fmla="*/ 36 h 38"/>
                <a:gd name="T18" fmla="*/ 23 w 39"/>
                <a:gd name="T19" fmla="*/ 38 h 38"/>
                <a:gd name="T20" fmla="*/ 17 w 39"/>
                <a:gd name="T21" fmla="*/ 38 h 38"/>
                <a:gd name="T22" fmla="*/ 12 w 39"/>
                <a:gd name="T23" fmla="*/ 36 h 38"/>
                <a:gd name="T24" fmla="*/ 6 w 39"/>
                <a:gd name="T25" fmla="*/ 32 h 38"/>
                <a:gd name="T26" fmla="*/ 2 w 39"/>
                <a:gd name="T27" fmla="*/ 28 h 38"/>
                <a:gd name="T28" fmla="*/ 0 w 39"/>
                <a:gd name="T29" fmla="*/ 21 h 38"/>
                <a:gd name="T30" fmla="*/ 0 w 39"/>
                <a:gd name="T31" fmla="*/ 15 h 38"/>
                <a:gd name="T32" fmla="*/ 2 w 39"/>
                <a:gd name="T33" fmla="*/ 9 h 38"/>
                <a:gd name="T34" fmla="*/ 6 w 39"/>
                <a:gd name="T35" fmla="*/ 5 h 38"/>
                <a:gd name="T36" fmla="*/ 10 w 39"/>
                <a:gd name="T37" fmla="*/ 1 h 38"/>
                <a:gd name="T38" fmla="*/ 15 w 39"/>
                <a:gd name="T39" fmla="*/ 0 h 38"/>
                <a:gd name="T40" fmla="*/ 21 w 39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21" y="0"/>
                  </a:moveTo>
                  <a:lnTo>
                    <a:pt x="27" y="1"/>
                  </a:lnTo>
                  <a:lnTo>
                    <a:pt x="33" y="3"/>
                  </a:lnTo>
                  <a:lnTo>
                    <a:pt x="37" y="9"/>
                  </a:lnTo>
                  <a:lnTo>
                    <a:pt x="39" y="15"/>
                  </a:lnTo>
                  <a:lnTo>
                    <a:pt x="39" y="21"/>
                  </a:lnTo>
                  <a:lnTo>
                    <a:pt x="37" y="26"/>
                  </a:lnTo>
                  <a:lnTo>
                    <a:pt x="33" y="32"/>
                  </a:lnTo>
                  <a:lnTo>
                    <a:pt x="29" y="36"/>
                  </a:lnTo>
                  <a:lnTo>
                    <a:pt x="23" y="38"/>
                  </a:lnTo>
                  <a:lnTo>
                    <a:pt x="17" y="38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8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2" y="9"/>
                  </a:lnTo>
                  <a:lnTo>
                    <a:pt x="6" y="5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603728"/>
            </a:solidFill>
            <a:ln w="0">
              <a:solidFill>
                <a:srgbClr val="60372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734">
              <a:extLst>
                <a:ext uri="{FF2B5EF4-FFF2-40B4-BE49-F238E27FC236}">
                  <a16:creationId xmlns:a16="http://schemas.microsoft.com/office/drawing/2014/main" id="{96551BFA-0904-4953-8416-F98338C5B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689" y="974108"/>
              <a:ext cx="46038" cy="44450"/>
            </a:xfrm>
            <a:custGeom>
              <a:avLst/>
              <a:gdLst>
                <a:gd name="T0" fmla="*/ 31 w 58"/>
                <a:gd name="T1" fmla="*/ 0 h 58"/>
                <a:gd name="T2" fmla="*/ 45 w 58"/>
                <a:gd name="T3" fmla="*/ 4 h 58"/>
                <a:gd name="T4" fmla="*/ 54 w 58"/>
                <a:gd name="T5" fmla="*/ 15 h 58"/>
                <a:gd name="T6" fmla="*/ 58 w 58"/>
                <a:gd name="T7" fmla="*/ 31 h 58"/>
                <a:gd name="T8" fmla="*/ 54 w 58"/>
                <a:gd name="T9" fmla="*/ 44 h 58"/>
                <a:gd name="T10" fmla="*/ 43 w 58"/>
                <a:gd name="T11" fmla="*/ 54 h 58"/>
                <a:gd name="T12" fmla="*/ 29 w 58"/>
                <a:gd name="T13" fmla="*/ 58 h 58"/>
                <a:gd name="T14" fmla="*/ 14 w 58"/>
                <a:gd name="T15" fmla="*/ 54 h 58"/>
                <a:gd name="T16" fmla="*/ 4 w 58"/>
                <a:gd name="T17" fmla="*/ 42 h 58"/>
                <a:gd name="T18" fmla="*/ 0 w 58"/>
                <a:gd name="T19" fmla="*/ 29 h 58"/>
                <a:gd name="T20" fmla="*/ 4 w 58"/>
                <a:gd name="T21" fmla="*/ 14 h 58"/>
                <a:gd name="T22" fmla="*/ 16 w 58"/>
                <a:gd name="T23" fmla="*/ 4 h 58"/>
                <a:gd name="T24" fmla="*/ 31 w 58"/>
                <a:gd name="T2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58">
                  <a:moveTo>
                    <a:pt x="31" y="0"/>
                  </a:moveTo>
                  <a:lnTo>
                    <a:pt x="45" y="4"/>
                  </a:lnTo>
                  <a:lnTo>
                    <a:pt x="54" y="15"/>
                  </a:lnTo>
                  <a:lnTo>
                    <a:pt x="58" y="31"/>
                  </a:lnTo>
                  <a:lnTo>
                    <a:pt x="54" y="44"/>
                  </a:lnTo>
                  <a:lnTo>
                    <a:pt x="43" y="54"/>
                  </a:lnTo>
                  <a:lnTo>
                    <a:pt x="29" y="58"/>
                  </a:lnTo>
                  <a:lnTo>
                    <a:pt x="14" y="54"/>
                  </a:lnTo>
                  <a:lnTo>
                    <a:pt x="4" y="42"/>
                  </a:lnTo>
                  <a:lnTo>
                    <a:pt x="0" y="29"/>
                  </a:lnTo>
                  <a:lnTo>
                    <a:pt x="4" y="14"/>
                  </a:lnTo>
                  <a:lnTo>
                    <a:pt x="16" y="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03728"/>
            </a:solidFill>
            <a:ln w="0">
              <a:solidFill>
                <a:srgbClr val="60372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735">
              <a:extLst>
                <a:ext uri="{FF2B5EF4-FFF2-40B4-BE49-F238E27FC236}">
                  <a16:creationId xmlns:a16="http://schemas.microsoft.com/office/drawing/2014/main" id="{68C030BD-8264-4263-8FAD-8599AD8AC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89" y="975695"/>
              <a:ext cx="30163" cy="31750"/>
            </a:xfrm>
            <a:custGeom>
              <a:avLst/>
              <a:gdLst>
                <a:gd name="T0" fmla="*/ 21 w 39"/>
                <a:gd name="T1" fmla="*/ 0 h 38"/>
                <a:gd name="T2" fmla="*/ 27 w 39"/>
                <a:gd name="T3" fmla="*/ 0 h 38"/>
                <a:gd name="T4" fmla="*/ 33 w 39"/>
                <a:gd name="T5" fmla="*/ 4 h 38"/>
                <a:gd name="T6" fmla="*/ 37 w 39"/>
                <a:gd name="T7" fmla="*/ 10 h 38"/>
                <a:gd name="T8" fmla="*/ 39 w 39"/>
                <a:gd name="T9" fmla="*/ 15 h 38"/>
                <a:gd name="T10" fmla="*/ 39 w 39"/>
                <a:gd name="T11" fmla="*/ 21 h 38"/>
                <a:gd name="T12" fmla="*/ 37 w 39"/>
                <a:gd name="T13" fmla="*/ 27 h 38"/>
                <a:gd name="T14" fmla="*/ 33 w 39"/>
                <a:gd name="T15" fmla="*/ 33 h 38"/>
                <a:gd name="T16" fmla="*/ 27 w 39"/>
                <a:gd name="T17" fmla="*/ 35 h 38"/>
                <a:gd name="T18" fmla="*/ 21 w 39"/>
                <a:gd name="T19" fmla="*/ 38 h 38"/>
                <a:gd name="T20" fmla="*/ 16 w 39"/>
                <a:gd name="T21" fmla="*/ 38 h 38"/>
                <a:gd name="T22" fmla="*/ 10 w 39"/>
                <a:gd name="T23" fmla="*/ 37 h 38"/>
                <a:gd name="T24" fmla="*/ 6 w 39"/>
                <a:gd name="T25" fmla="*/ 33 h 38"/>
                <a:gd name="T26" fmla="*/ 2 w 39"/>
                <a:gd name="T27" fmla="*/ 27 h 38"/>
                <a:gd name="T28" fmla="*/ 0 w 39"/>
                <a:gd name="T29" fmla="*/ 21 h 38"/>
                <a:gd name="T30" fmla="*/ 0 w 39"/>
                <a:gd name="T31" fmla="*/ 15 h 38"/>
                <a:gd name="T32" fmla="*/ 2 w 39"/>
                <a:gd name="T33" fmla="*/ 10 h 38"/>
                <a:gd name="T34" fmla="*/ 4 w 39"/>
                <a:gd name="T35" fmla="*/ 6 h 38"/>
                <a:gd name="T36" fmla="*/ 10 w 39"/>
                <a:gd name="T37" fmla="*/ 2 h 38"/>
                <a:gd name="T38" fmla="*/ 16 w 39"/>
                <a:gd name="T39" fmla="*/ 0 h 38"/>
                <a:gd name="T40" fmla="*/ 21 w 39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21" y="0"/>
                  </a:moveTo>
                  <a:lnTo>
                    <a:pt x="27" y="0"/>
                  </a:lnTo>
                  <a:lnTo>
                    <a:pt x="33" y="4"/>
                  </a:lnTo>
                  <a:lnTo>
                    <a:pt x="37" y="10"/>
                  </a:lnTo>
                  <a:lnTo>
                    <a:pt x="39" y="15"/>
                  </a:lnTo>
                  <a:lnTo>
                    <a:pt x="39" y="21"/>
                  </a:lnTo>
                  <a:lnTo>
                    <a:pt x="37" y="27"/>
                  </a:lnTo>
                  <a:lnTo>
                    <a:pt x="33" y="33"/>
                  </a:lnTo>
                  <a:lnTo>
                    <a:pt x="27" y="35"/>
                  </a:lnTo>
                  <a:lnTo>
                    <a:pt x="21" y="38"/>
                  </a:lnTo>
                  <a:lnTo>
                    <a:pt x="16" y="38"/>
                  </a:lnTo>
                  <a:lnTo>
                    <a:pt x="10" y="37"/>
                  </a:lnTo>
                  <a:lnTo>
                    <a:pt x="6" y="33"/>
                  </a:lnTo>
                  <a:lnTo>
                    <a:pt x="2" y="27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603728"/>
            </a:solidFill>
            <a:ln w="0">
              <a:solidFill>
                <a:srgbClr val="60372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736">
              <a:extLst>
                <a:ext uri="{FF2B5EF4-FFF2-40B4-BE49-F238E27FC236}">
                  <a16:creationId xmlns:a16="http://schemas.microsoft.com/office/drawing/2014/main" id="{F935CC78-59DF-4AEF-8606-A53FC75C8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851" y="926483"/>
              <a:ext cx="271463" cy="220663"/>
            </a:xfrm>
            <a:custGeom>
              <a:avLst/>
              <a:gdLst>
                <a:gd name="T0" fmla="*/ 28 w 342"/>
                <a:gd name="T1" fmla="*/ 0 h 279"/>
                <a:gd name="T2" fmla="*/ 30 w 342"/>
                <a:gd name="T3" fmla="*/ 4 h 279"/>
                <a:gd name="T4" fmla="*/ 36 w 342"/>
                <a:gd name="T5" fmla="*/ 14 h 279"/>
                <a:gd name="T6" fmla="*/ 44 w 342"/>
                <a:gd name="T7" fmla="*/ 29 h 279"/>
                <a:gd name="T8" fmla="*/ 57 w 342"/>
                <a:gd name="T9" fmla="*/ 49 h 279"/>
                <a:gd name="T10" fmla="*/ 73 w 342"/>
                <a:gd name="T11" fmla="*/ 70 h 279"/>
                <a:gd name="T12" fmla="*/ 92 w 342"/>
                <a:gd name="T13" fmla="*/ 93 h 279"/>
                <a:gd name="T14" fmla="*/ 115 w 342"/>
                <a:gd name="T15" fmla="*/ 116 h 279"/>
                <a:gd name="T16" fmla="*/ 144 w 342"/>
                <a:gd name="T17" fmla="*/ 137 h 279"/>
                <a:gd name="T18" fmla="*/ 175 w 342"/>
                <a:gd name="T19" fmla="*/ 154 h 279"/>
                <a:gd name="T20" fmla="*/ 209 w 342"/>
                <a:gd name="T21" fmla="*/ 170 h 279"/>
                <a:gd name="T22" fmla="*/ 250 w 342"/>
                <a:gd name="T23" fmla="*/ 179 h 279"/>
                <a:gd name="T24" fmla="*/ 294 w 342"/>
                <a:gd name="T25" fmla="*/ 181 h 279"/>
                <a:gd name="T26" fmla="*/ 342 w 342"/>
                <a:gd name="T27" fmla="*/ 177 h 279"/>
                <a:gd name="T28" fmla="*/ 323 w 342"/>
                <a:gd name="T29" fmla="*/ 208 h 279"/>
                <a:gd name="T30" fmla="*/ 296 w 342"/>
                <a:gd name="T31" fmla="*/ 237 h 279"/>
                <a:gd name="T32" fmla="*/ 265 w 342"/>
                <a:gd name="T33" fmla="*/ 258 h 279"/>
                <a:gd name="T34" fmla="*/ 227 w 342"/>
                <a:gd name="T35" fmla="*/ 274 h 279"/>
                <a:gd name="T36" fmla="*/ 186 w 342"/>
                <a:gd name="T37" fmla="*/ 279 h 279"/>
                <a:gd name="T38" fmla="*/ 148 w 342"/>
                <a:gd name="T39" fmla="*/ 277 h 279"/>
                <a:gd name="T40" fmla="*/ 109 w 342"/>
                <a:gd name="T41" fmla="*/ 266 h 279"/>
                <a:gd name="T42" fmla="*/ 75 w 342"/>
                <a:gd name="T43" fmla="*/ 247 h 279"/>
                <a:gd name="T44" fmla="*/ 44 w 342"/>
                <a:gd name="T45" fmla="*/ 220 h 279"/>
                <a:gd name="T46" fmla="*/ 21 w 342"/>
                <a:gd name="T47" fmla="*/ 185 h 279"/>
                <a:gd name="T48" fmla="*/ 5 w 342"/>
                <a:gd name="T49" fmla="*/ 149 h 279"/>
                <a:gd name="T50" fmla="*/ 0 w 342"/>
                <a:gd name="T51" fmla="*/ 110 h 279"/>
                <a:gd name="T52" fmla="*/ 1 w 342"/>
                <a:gd name="T53" fmla="*/ 72 h 279"/>
                <a:gd name="T54" fmla="*/ 11 w 342"/>
                <a:gd name="T55" fmla="*/ 35 h 279"/>
                <a:gd name="T56" fmla="*/ 28 w 342"/>
                <a:gd name="T5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2" h="279">
                  <a:moveTo>
                    <a:pt x="28" y="0"/>
                  </a:moveTo>
                  <a:lnTo>
                    <a:pt x="30" y="4"/>
                  </a:lnTo>
                  <a:lnTo>
                    <a:pt x="36" y="14"/>
                  </a:lnTo>
                  <a:lnTo>
                    <a:pt x="44" y="29"/>
                  </a:lnTo>
                  <a:lnTo>
                    <a:pt x="57" y="49"/>
                  </a:lnTo>
                  <a:lnTo>
                    <a:pt x="73" y="70"/>
                  </a:lnTo>
                  <a:lnTo>
                    <a:pt x="92" y="93"/>
                  </a:lnTo>
                  <a:lnTo>
                    <a:pt x="115" y="116"/>
                  </a:lnTo>
                  <a:lnTo>
                    <a:pt x="144" y="137"/>
                  </a:lnTo>
                  <a:lnTo>
                    <a:pt x="175" y="154"/>
                  </a:lnTo>
                  <a:lnTo>
                    <a:pt x="209" y="170"/>
                  </a:lnTo>
                  <a:lnTo>
                    <a:pt x="250" y="179"/>
                  </a:lnTo>
                  <a:lnTo>
                    <a:pt x="294" y="181"/>
                  </a:lnTo>
                  <a:lnTo>
                    <a:pt x="342" y="177"/>
                  </a:lnTo>
                  <a:lnTo>
                    <a:pt x="323" y="208"/>
                  </a:lnTo>
                  <a:lnTo>
                    <a:pt x="296" y="237"/>
                  </a:lnTo>
                  <a:lnTo>
                    <a:pt x="265" y="258"/>
                  </a:lnTo>
                  <a:lnTo>
                    <a:pt x="227" y="274"/>
                  </a:lnTo>
                  <a:lnTo>
                    <a:pt x="186" y="279"/>
                  </a:lnTo>
                  <a:lnTo>
                    <a:pt x="148" y="277"/>
                  </a:lnTo>
                  <a:lnTo>
                    <a:pt x="109" y="266"/>
                  </a:lnTo>
                  <a:lnTo>
                    <a:pt x="75" y="247"/>
                  </a:lnTo>
                  <a:lnTo>
                    <a:pt x="44" y="220"/>
                  </a:lnTo>
                  <a:lnTo>
                    <a:pt x="21" y="185"/>
                  </a:lnTo>
                  <a:lnTo>
                    <a:pt x="5" y="149"/>
                  </a:lnTo>
                  <a:lnTo>
                    <a:pt x="0" y="110"/>
                  </a:lnTo>
                  <a:lnTo>
                    <a:pt x="1" y="72"/>
                  </a:lnTo>
                  <a:lnTo>
                    <a:pt x="11" y="3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03728"/>
            </a:solidFill>
            <a:ln w="0">
              <a:solidFill>
                <a:srgbClr val="60372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737">
              <a:extLst>
                <a:ext uri="{FF2B5EF4-FFF2-40B4-BE49-F238E27FC236}">
                  <a16:creationId xmlns:a16="http://schemas.microsoft.com/office/drawing/2014/main" id="{269012DE-61E2-4E7B-BCA6-BCB12421B1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676" y="858220"/>
              <a:ext cx="292100" cy="292100"/>
            </a:xfrm>
            <a:custGeom>
              <a:avLst/>
              <a:gdLst>
                <a:gd name="T0" fmla="*/ 177 w 367"/>
                <a:gd name="T1" fmla="*/ 8 h 367"/>
                <a:gd name="T2" fmla="*/ 138 w 367"/>
                <a:gd name="T3" fmla="*/ 13 h 367"/>
                <a:gd name="T4" fmla="*/ 100 w 367"/>
                <a:gd name="T5" fmla="*/ 29 h 367"/>
                <a:gd name="T6" fmla="*/ 67 w 367"/>
                <a:gd name="T7" fmla="*/ 52 h 367"/>
                <a:gd name="T8" fmla="*/ 40 w 367"/>
                <a:gd name="T9" fmla="*/ 81 h 367"/>
                <a:gd name="T10" fmla="*/ 21 w 367"/>
                <a:gd name="T11" fmla="*/ 115 h 367"/>
                <a:gd name="T12" fmla="*/ 9 w 367"/>
                <a:gd name="T13" fmla="*/ 152 h 367"/>
                <a:gd name="T14" fmla="*/ 7 w 367"/>
                <a:gd name="T15" fmla="*/ 190 h 367"/>
                <a:gd name="T16" fmla="*/ 13 w 367"/>
                <a:gd name="T17" fmla="*/ 229 h 367"/>
                <a:gd name="T18" fmla="*/ 29 w 367"/>
                <a:gd name="T19" fmla="*/ 267 h 367"/>
                <a:gd name="T20" fmla="*/ 52 w 367"/>
                <a:gd name="T21" fmla="*/ 300 h 367"/>
                <a:gd name="T22" fmla="*/ 81 w 367"/>
                <a:gd name="T23" fmla="*/ 327 h 367"/>
                <a:gd name="T24" fmla="*/ 115 w 367"/>
                <a:gd name="T25" fmla="*/ 346 h 367"/>
                <a:gd name="T26" fmla="*/ 152 w 367"/>
                <a:gd name="T27" fmla="*/ 358 h 367"/>
                <a:gd name="T28" fmla="*/ 190 w 367"/>
                <a:gd name="T29" fmla="*/ 360 h 367"/>
                <a:gd name="T30" fmla="*/ 229 w 367"/>
                <a:gd name="T31" fmla="*/ 354 h 367"/>
                <a:gd name="T32" fmla="*/ 267 w 367"/>
                <a:gd name="T33" fmla="*/ 338 h 367"/>
                <a:gd name="T34" fmla="*/ 300 w 367"/>
                <a:gd name="T35" fmla="*/ 315 h 367"/>
                <a:gd name="T36" fmla="*/ 327 w 367"/>
                <a:gd name="T37" fmla="*/ 286 h 367"/>
                <a:gd name="T38" fmla="*/ 346 w 367"/>
                <a:gd name="T39" fmla="*/ 252 h 367"/>
                <a:gd name="T40" fmla="*/ 358 w 367"/>
                <a:gd name="T41" fmla="*/ 215 h 367"/>
                <a:gd name="T42" fmla="*/ 360 w 367"/>
                <a:gd name="T43" fmla="*/ 177 h 367"/>
                <a:gd name="T44" fmla="*/ 354 w 367"/>
                <a:gd name="T45" fmla="*/ 138 h 367"/>
                <a:gd name="T46" fmla="*/ 338 w 367"/>
                <a:gd name="T47" fmla="*/ 100 h 367"/>
                <a:gd name="T48" fmla="*/ 315 w 367"/>
                <a:gd name="T49" fmla="*/ 67 h 367"/>
                <a:gd name="T50" fmla="*/ 286 w 367"/>
                <a:gd name="T51" fmla="*/ 40 h 367"/>
                <a:gd name="T52" fmla="*/ 252 w 367"/>
                <a:gd name="T53" fmla="*/ 21 h 367"/>
                <a:gd name="T54" fmla="*/ 215 w 367"/>
                <a:gd name="T55" fmla="*/ 11 h 367"/>
                <a:gd name="T56" fmla="*/ 177 w 367"/>
                <a:gd name="T57" fmla="*/ 8 h 367"/>
                <a:gd name="T58" fmla="*/ 177 w 367"/>
                <a:gd name="T59" fmla="*/ 0 h 367"/>
                <a:gd name="T60" fmla="*/ 217 w 367"/>
                <a:gd name="T61" fmla="*/ 4 h 367"/>
                <a:gd name="T62" fmla="*/ 256 w 367"/>
                <a:gd name="T63" fmla="*/ 15 h 367"/>
                <a:gd name="T64" fmla="*/ 290 w 367"/>
                <a:gd name="T65" fmla="*/ 34 h 367"/>
                <a:gd name="T66" fmla="*/ 321 w 367"/>
                <a:gd name="T67" fmla="*/ 61 h 367"/>
                <a:gd name="T68" fmla="*/ 346 w 367"/>
                <a:gd name="T69" fmla="*/ 96 h 367"/>
                <a:gd name="T70" fmla="*/ 361 w 367"/>
                <a:gd name="T71" fmla="*/ 136 h 367"/>
                <a:gd name="T72" fmla="*/ 367 w 367"/>
                <a:gd name="T73" fmla="*/ 177 h 367"/>
                <a:gd name="T74" fmla="*/ 363 w 367"/>
                <a:gd name="T75" fmla="*/ 217 h 367"/>
                <a:gd name="T76" fmla="*/ 352 w 367"/>
                <a:gd name="T77" fmla="*/ 256 h 367"/>
                <a:gd name="T78" fmla="*/ 333 w 367"/>
                <a:gd name="T79" fmla="*/ 290 h 367"/>
                <a:gd name="T80" fmla="*/ 306 w 367"/>
                <a:gd name="T81" fmla="*/ 321 h 367"/>
                <a:gd name="T82" fmla="*/ 271 w 367"/>
                <a:gd name="T83" fmla="*/ 346 h 367"/>
                <a:gd name="T84" fmla="*/ 231 w 367"/>
                <a:gd name="T85" fmla="*/ 361 h 367"/>
                <a:gd name="T86" fmla="*/ 190 w 367"/>
                <a:gd name="T87" fmla="*/ 367 h 367"/>
                <a:gd name="T88" fmla="*/ 150 w 367"/>
                <a:gd name="T89" fmla="*/ 363 h 367"/>
                <a:gd name="T90" fmla="*/ 111 w 367"/>
                <a:gd name="T91" fmla="*/ 352 h 367"/>
                <a:gd name="T92" fmla="*/ 77 w 367"/>
                <a:gd name="T93" fmla="*/ 333 h 367"/>
                <a:gd name="T94" fmla="*/ 46 w 367"/>
                <a:gd name="T95" fmla="*/ 306 h 367"/>
                <a:gd name="T96" fmla="*/ 21 w 367"/>
                <a:gd name="T97" fmla="*/ 271 h 367"/>
                <a:gd name="T98" fmla="*/ 5 w 367"/>
                <a:gd name="T99" fmla="*/ 231 h 367"/>
                <a:gd name="T100" fmla="*/ 0 w 367"/>
                <a:gd name="T101" fmla="*/ 190 h 367"/>
                <a:gd name="T102" fmla="*/ 4 w 367"/>
                <a:gd name="T103" fmla="*/ 150 h 367"/>
                <a:gd name="T104" fmla="*/ 15 w 367"/>
                <a:gd name="T105" fmla="*/ 111 h 367"/>
                <a:gd name="T106" fmla="*/ 34 w 367"/>
                <a:gd name="T107" fmla="*/ 77 h 367"/>
                <a:gd name="T108" fmla="*/ 61 w 367"/>
                <a:gd name="T109" fmla="*/ 46 h 367"/>
                <a:gd name="T110" fmla="*/ 96 w 367"/>
                <a:gd name="T111" fmla="*/ 21 h 367"/>
                <a:gd name="T112" fmla="*/ 136 w 367"/>
                <a:gd name="T113" fmla="*/ 6 h 367"/>
                <a:gd name="T114" fmla="*/ 177 w 367"/>
                <a:gd name="T115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7" h="367">
                  <a:moveTo>
                    <a:pt x="177" y="8"/>
                  </a:moveTo>
                  <a:lnTo>
                    <a:pt x="138" y="13"/>
                  </a:lnTo>
                  <a:lnTo>
                    <a:pt x="100" y="29"/>
                  </a:lnTo>
                  <a:lnTo>
                    <a:pt x="67" y="52"/>
                  </a:lnTo>
                  <a:lnTo>
                    <a:pt x="40" y="81"/>
                  </a:lnTo>
                  <a:lnTo>
                    <a:pt x="21" y="115"/>
                  </a:lnTo>
                  <a:lnTo>
                    <a:pt x="9" y="152"/>
                  </a:lnTo>
                  <a:lnTo>
                    <a:pt x="7" y="190"/>
                  </a:lnTo>
                  <a:lnTo>
                    <a:pt x="13" y="229"/>
                  </a:lnTo>
                  <a:lnTo>
                    <a:pt x="29" y="267"/>
                  </a:lnTo>
                  <a:lnTo>
                    <a:pt x="52" y="300"/>
                  </a:lnTo>
                  <a:lnTo>
                    <a:pt x="81" y="327"/>
                  </a:lnTo>
                  <a:lnTo>
                    <a:pt x="115" y="346"/>
                  </a:lnTo>
                  <a:lnTo>
                    <a:pt x="152" y="358"/>
                  </a:lnTo>
                  <a:lnTo>
                    <a:pt x="190" y="360"/>
                  </a:lnTo>
                  <a:lnTo>
                    <a:pt x="229" y="354"/>
                  </a:lnTo>
                  <a:lnTo>
                    <a:pt x="267" y="338"/>
                  </a:lnTo>
                  <a:lnTo>
                    <a:pt x="300" y="315"/>
                  </a:lnTo>
                  <a:lnTo>
                    <a:pt x="327" y="286"/>
                  </a:lnTo>
                  <a:lnTo>
                    <a:pt x="346" y="252"/>
                  </a:lnTo>
                  <a:lnTo>
                    <a:pt x="358" y="215"/>
                  </a:lnTo>
                  <a:lnTo>
                    <a:pt x="360" y="177"/>
                  </a:lnTo>
                  <a:lnTo>
                    <a:pt x="354" y="138"/>
                  </a:lnTo>
                  <a:lnTo>
                    <a:pt x="338" y="100"/>
                  </a:lnTo>
                  <a:lnTo>
                    <a:pt x="315" y="67"/>
                  </a:lnTo>
                  <a:lnTo>
                    <a:pt x="286" y="40"/>
                  </a:lnTo>
                  <a:lnTo>
                    <a:pt x="252" y="21"/>
                  </a:lnTo>
                  <a:lnTo>
                    <a:pt x="215" y="11"/>
                  </a:lnTo>
                  <a:lnTo>
                    <a:pt x="177" y="8"/>
                  </a:lnTo>
                  <a:close/>
                  <a:moveTo>
                    <a:pt x="177" y="0"/>
                  </a:moveTo>
                  <a:lnTo>
                    <a:pt x="217" y="4"/>
                  </a:lnTo>
                  <a:lnTo>
                    <a:pt x="256" y="15"/>
                  </a:lnTo>
                  <a:lnTo>
                    <a:pt x="290" y="34"/>
                  </a:lnTo>
                  <a:lnTo>
                    <a:pt x="321" y="61"/>
                  </a:lnTo>
                  <a:lnTo>
                    <a:pt x="346" y="96"/>
                  </a:lnTo>
                  <a:lnTo>
                    <a:pt x="361" y="136"/>
                  </a:lnTo>
                  <a:lnTo>
                    <a:pt x="367" y="177"/>
                  </a:lnTo>
                  <a:lnTo>
                    <a:pt x="363" y="217"/>
                  </a:lnTo>
                  <a:lnTo>
                    <a:pt x="352" y="256"/>
                  </a:lnTo>
                  <a:lnTo>
                    <a:pt x="333" y="290"/>
                  </a:lnTo>
                  <a:lnTo>
                    <a:pt x="306" y="321"/>
                  </a:lnTo>
                  <a:lnTo>
                    <a:pt x="271" y="346"/>
                  </a:lnTo>
                  <a:lnTo>
                    <a:pt x="231" y="361"/>
                  </a:lnTo>
                  <a:lnTo>
                    <a:pt x="190" y="367"/>
                  </a:lnTo>
                  <a:lnTo>
                    <a:pt x="150" y="363"/>
                  </a:lnTo>
                  <a:lnTo>
                    <a:pt x="111" y="352"/>
                  </a:lnTo>
                  <a:lnTo>
                    <a:pt x="77" y="333"/>
                  </a:lnTo>
                  <a:lnTo>
                    <a:pt x="46" y="306"/>
                  </a:lnTo>
                  <a:lnTo>
                    <a:pt x="21" y="271"/>
                  </a:lnTo>
                  <a:lnTo>
                    <a:pt x="5" y="231"/>
                  </a:lnTo>
                  <a:lnTo>
                    <a:pt x="0" y="190"/>
                  </a:lnTo>
                  <a:lnTo>
                    <a:pt x="4" y="150"/>
                  </a:lnTo>
                  <a:lnTo>
                    <a:pt x="15" y="111"/>
                  </a:lnTo>
                  <a:lnTo>
                    <a:pt x="34" y="77"/>
                  </a:lnTo>
                  <a:lnTo>
                    <a:pt x="61" y="46"/>
                  </a:lnTo>
                  <a:lnTo>
                    <a:pt x="96" y="21"/>
                  </a:lnTo>
                  <a:lnTo>
                    <a:pt x="136" y="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634242"/>
            </a:solidFill>
            <a:ln w="0">
              <a:solidFill>
                <a:srgbClr val="63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ACA10A4-B788-44F7-8C85-ECBF1FBD9168}"/>
              </a:ext>
            </a:extLst>
          </p:cNvPr>
          <p:cNvSpPr txBox="1"/>
          <p:nvPr/>
        </p:nvSpPr>
        <p:spPr>
          <a:xfrm>
            <a:off x="1598286" y="4277189"/>
            <a:ext cx="40324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프로시져</a:t>
            </a:r>
            <a:endParaRPr lang="ko-KR" altLang="en-US" sz="25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8249CED-8764-47A6-B002-5AD836F9E8FA}"/>
              </a:ext>
            </a:extLst>
          </p:cNvPr>
          <p:cNvGrpSpPr/>
          <p:nvPr/>
        </p:nvGrpSpPr>
        <p:grpSpPr>
          <a:xfrm>
            <a:off x="762065" y="5010604"/>
            <a:ext cx="612000" cy="583200"/>
            <a:chOff x="755576" y="1386858"/>
            <a:chExt cx="385763" cy="368300"/>
          </a:xfrm>
        </p:grpSpPr>
        <p:sp>
          <p:nvSpPr>
            <p:cNvPr id="56" name="Freeform 752">
              <a:extLst>
                <a:ext uri="{FF2B5EF4-FFF2-40B4-BE49-F238E27FC236}">
                  <a16:creationId xmlns:a16="http://schemas.microsoft.com/office/drawing/2014/main" id="{F164778B-67D4-411F-85DA-BAE58D63C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576" y="1386858"/>
              <a:ext cx="385763" cy="368300"/>
            </a:xfrm>
            <a:custGeom>
              <a:avLst/>
              <a:gdLst>
                <a:gd name="T0" fmla="*/ 209 w 486"/>
                <a:gd name="T1" fmla="*/ 0 h 464"/>
                <a:gd name="T2" fmla="*/ 256 w 486"/>
                <a:gd name="T3" fmla="*/ 0 h 464"/>
                <a:gd name="T4" fmla="*/ 298 w 486"/>
                <a:gd name="T5" fmla="*/ 8 h 464"/>
                <a:gd name="T6" fmla="*/ 340 w 486"/>
                <a:gd name="T7" fmla="*/ 25 h 464"/>
                <a:gd name="T8" fmla="*/ 377 w 486"/>
                <a:gd name="T9" fmla="*/ 50 h 464"/>
                <a:gd name="T10" fmla="*/ 409 w 486"/>
                <a:gd name="T11" fmla="*/ 83 h 464"/>
                <a:gd name="T12" fmla="*/ 436 w 486"/>
                <a:gd name="T13" fmla="*/ 122 h 464"/>
                <a:gd name="T14" fmla="*/ 456 w 486"/>
                <a:gd name="T15" fmla="*/ 166 h 464"/>
                <a:gd name="T16" fmla="*/ 463 w 486"/>
                <a:gd name="T17" fmla="*/ 210 h 464"/>
                <a:gd name="T18" fmla="*/ 463 w 486"/>
                <a:gd name="T19" fmla="*/ 254 h 464"/>
                <a:gd name="T20" fmla="*/ 456 w 486"/>
                <a:gd name="T21" fmla="*/ 299 h 464"/>
                <a:gd name="T22" fmla="*/ 438 w 486"/>
                <a:gd name="T23" fmla="*/ 341 h 464"/>
                <a:gd name="T24" fmla="*/ 446 w 486"/>
                <a:gd name="T25" fmla="*/ 343 h 464"/>
                <a:gd name="T26" fmla="*/ 456 w 486"/>
                <a:gd name="T27" fmla="*/ 347 h 464"/>
                <a:gd name="T28" fmla="*/ 473 w 486"/>
                <a:gd name="T29" fmla="*/ 362 h 464"/>
                <a:gd name="T30" fmla="*/ 483 w 486"/>
                <a:gd name="T31" fmla="*/ 374 h 464"/>
                <a:gd name="T32" fmla="*/ 486 w 486"/>
                <a:gd name="T33" fmla="*/ 387 h 464"/>
                <a:gd name="T34" fmla="*/ 486 w 486"/>
                <a:gd name="T35" fmla="*/ 402 h 464"/>
                <a:gd name="T36" fmla="*/ 479 w 486"/>
                <a:gd name="T37" fmla="*/ 414 h 464"/>
                <a:gd name="T38" fmla="*/ 467 w 486"/>
                <a:gd name="T39" fmla="*/ 426 h 464"/>
                <a:gd name="T40" fmla="*/ 454 w 486"/>
                <a:gd name="T41" fmla="*/ 429 h 464"/>
                <a:gd name="T42" fmla="*/ 438 w 486"/>
                <a:gd name="T43" fmla="*/ 427 h 464"/>
                <a:gd name="T44" fmla="*/ 425 w 486"/>
                <a:gd name="T45" fmla="*/ 422 h 464"/>
                <a:gd name="T46" fmla="*/ 408 w 486"/>
                <a:gd name="T47" fmla="*/ 406 h 464"/>
                <a:gd name="T48" fmla="*/ 402 w 486"/>
                <a:gd name="T49" fmla="*/ 401 h 464"/>
                <a:gd name="T50" fmla="*/ 398 w 486"/>
                <a:gd name="T51" fmla="*/ 395 h 464"/>
                <a:gd name="T52" fmla="*/ 371 w 486"/>
                <a:gd name="T53" fmla="*/ 418 h 464"/>
                <a:gd name="T54" fmla="*/ 342 w 486"/>
                <a:gd name="T55" fmla="*/ 437 h 464"/>
                <a:gd name="T56" fmla="*/ 298 w 486"/>
                <a:gd name="T57" fmla="*/ 454 h 464"/>
                <a:gd name="T58" fmla="*/ 254 w 486"/>
                <a:gd name="T59" fmla="*/ 464 h 464"/>
                <a:gd name="T60" fmla="*/ 207 w 486"/>
                <a:gd name="T61" fmla="*/ 464 h 464"/>
                <a:gd name="T62" fmla="*/ 165 w 486"/>
                <a:gd name="T63" fmla="*/ 454 h 464"/>
                <a:gd name="T64" fmla="*/ 123 w 486"/>
                <a:gd name="T65" fmla="*/ 439 h 464"/>
                <a:gd name="T66" fmla="*/ 86 w 486"/>
                <a:gd name="T67" fmla="*/ 414 h 464"/>
                <a:gd name="T68" fmla="*/ 53 w 486"/>
                <a:gd name="T69" fmla="*/ 381 h 464"/>
                <a:gd name="T70" fmla="*/ 27 w 486"/>
                <a:gd name="T71" fmla="*/ 343 h 464"/>
                <a:gd name="T72" fmla="*/ 7 w 486"/>
                <a:gd name="T73" fmla="*/ 299 h 464"/>
                <a:gd name="T74" fmla="*/ 0 w 486"/>
                <a:gd name="T75" fmla="*/ 254 h 464"/>
                <a:gd name="T76" fmla="*/ 0 w 486"/>
                <a:gd name="T77" fmla="*/ 208 h 464"/>
                <a:gd name="T78" fmla="*/ 7 w 486"/>
                <a:gd name="T79" fmla="*/ 166 h 464"/>
                <a:gd name="T80" fmla="*/ 25 w 486"/>
                <a:gd name="T81" fmla="*/ 124 h 464"/>
                <a:gd name="T82" fmla="*/ 50 w 486"/>
                <a:gd name="T83" fmla="*/ 85 h 464"/>
                <a:gd name="T84" fmla="*/ 82 w 486"/>
                <a:gd name="T85" fmla="*/ 52 h 464"/>
                <a:gd name="T86" fmla="*/ 121 w 486"/>
                <a:gd name="T87" fmla="*/ 27 h 464"/>
                <a:gd name="T88" fmla="*/ 165 w 486"/>
                <a:gd name="T89" fmla="*/ 8 h 464"/>
                <a:gd name="T90" fmla="*/ 209 w 486"/>
                <a:gd name="T9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6" h="464">
                  <a:moveTo>
                    <a:pt x="209" y="0"/>
                  </a:moveTo>
                  <a:lnTo>
                    <a:pt x="256" y="0"/>
                  </a:lnTo>
                  <a:lnTo>
                    <a:pt x="298" y="8"/>
                  </a:lnTo>
                  <a:lnTo>
                    <a:pt x="340" y="25"/>
                  </a:lnTo>
                  <a:lnTo>
                    <a:pt x="377" y="50"/>
                  </a:lnTo>
                  <a:lnTo>
                    <a:pt x="409" y="83"/>
                  </a:lnTo>
                  <a:lnTo>
                    <a:pt x="436" y="122"/>
                  </a:lnTo>
                  <a:lnTo>
                    <a:pt x="456" y="166"/>
                  </a:lnTo>
                  <a:lnTo>
                    <a:pt x="463" y="210"/>
                  </a:lnTo>
                  <a:lnTo>
                    <a:pt x="463" y="254"/>
                  </a:lnTo>
                  <a:lnTo>
                    <a:pt x="456" y="299"/>
                  </a:lnTo>
                  <a:lnTo>
                    <a:pt x="438" y="341"/>
                  </a:lnTo>
                  <a:lnTo>
                    <a:pt x="446" y="343"/>
                  </a:lnTo>
                  <a:lnTo>
                    <a:pt x="456" y="347"/>
                  </a:lnTo>
                  <a:lnTo>
                    <a:pt x="473" y="362"/>
                  </a:lnTo>
                  <a:lnTo>
                    <a:pt x="483" y="374"/>
                  </a:lnTo>
                  <a:lnTo>
                    <a:pt x="486" y="387"/>
                  </a:lnTo>
                  <a:lnTo>
                    <a:pt x="486" y="402"/>
                  </a:lnTo>
                  <a:lnTo>
                    <a:pt x="479" y="414"/>
                  </a:lnTo>
                  <a:lnTo>
                    <a:pt x="467" y="426"/>
                  </a:lnTo>
                  <a:lnTo>
                    <a:pt x="454" y="429"/>
                  </a:lnTo>
                  <a:lnTo>
                    <a:pt x="438" y="427"/>
                  </a:lnTo>
                  <a:lnTo>
                    <a:pt x="425" y="422"/>
                  </a:lnTo>
                  <a:lnTo>
                    <a:pt x="408" y="406"/>
                  </a:lnTo>
                  <a:lnTo>
                    <a:pt x="402" y="401"/>
                  </a:lnTo>
                  <a:lnTo>
                    <a:pt x="398" y="395"/>
                  </a:lnTo>
                  <a:lnTo>
                    <a:pt x="371" y="418"/>
                  </a:lnTo>
                  <a:lnTo>
                    <a:pt x="342" y="437"/>
                  </a:lnTo>
                  <a:lnTo>
                    <a:pt x="298" y="454"/>
                  </a:lnTo>
                  <a:lnTo>
                    <a:pt x="254" y="464"/>
                  </a:lnTo>
                  <a:lnTo>
                    <a:pt x="207" y="464"/>
                  </a:lnTo>
                  <a:lnTo>
                    <a:pt x="165" y="454"/>
                  </a:lnTo>
                  <a:lnTo>
                    <a:pt x="123" y="439"/>
                  </a:lnTo>
                  <a:lnTo>
                    <a:pt x="86" y="414"/>
                  </a:lnTo>
                  <a:lnTo>
                    <a:pt x="53" y="381"/>
                  </a:lnTo>
                  <a:lnTo>
                    <a:pt x="27" y="343"/>
                  </a:lnTo>
                  <a:lnTo>
                    <a:pt x="7" y="299"/>
                  </a:lnTo>
                  <a:lnTo>
                    <a:pt x="0" y="254"/>
                  </a:lnTo>
                  <a:lnTo>
                    <a:pt x="0" y="208"/>
                  </a:lnTo>
                  <a:lnTo>
                    <a:pt x="7" y="166"/>
                  </a:lnTo>
                  <a:lnTo>
                    <a:pt x="25" y="124"/>
                  </a:lnTo>
                  <a:lnTo>
                    <a:pt x="50" y="85"/>
                  </a:lnTo>
                  <a:lnTo>
                    <a:pt x="82" y="52"/>
                  </a:lnTo>
                  <a:lnTo>
                    <a:pt x="121" y="27"/>
                  </a:lnTo>
                  <a:lnTo>
                    <a:pt x="165" y="8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F6FA"/>
            </a:solidFill>
            <a:ln w="0">
              <a:solidFill>
                <a:srgbClr val="FEF6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753">
              <a:extLst>
                <a:ext uri="{FF2B5EF4-FFF2-40B4-BE49-F238E27FC236}">
                  <a16:creationId xmlns:a16="http://schemas.microsoft.com/office/drawing/2014/main" id="{7CDBCC0E-6DAD-43A5-B63F-DD7B3B662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851" y="1428133"/>
              <a:ext cx="285750" cy="285750"/>
            </a:xfrm>
            <a:custGeom>
              <a:avLst/>
              <a:gdLst>
                <a:gd name="T0" fmla="*/ 173 w 359"/>
                <a:gd name="T1" fmla="*/ 0 h 360"/>
                <a:gd name="T2" fmla="*/ 211 w 359"/>
                <a:gd name="T3" fmla="*/ 2 h 360"/>
                <a:gd name="T4" fmla="*/ 250 w 359"/>
                <a:gd name="T5" fmla="*/ 14 h 360"/>
                <a:gd name="T6" fmla="*/ 284 w 359"/>
                <a:gd name="T7" fmla="*/ 33 h 360"/>
                <a:gd name="T8" fmla="*/ 315 w 359"/>
                <a:gd name="T9" fmla="*/ 60 h 360"/>
                <a:gd name="T10" fmla="*/ 338 w 359"/>
                <a:gd name="T11" fmla="*/ 95 h 360"/>
                <a:gd name="T12" fmla="*/ 354 w 359"/>
                <a:gd name="T13" fmla="*/ 133 h 360"/>
                <a:gd name="T14" fmla="*/ 359 w 359"/>
                <a:gd name="T15" fmla="*/ 173 h 360"/>
                <a:gd name="T16" fmla="*/ 356 w 359"/>
                <a:gd name="T17" fmla="*/ 212 h 360"/>
                <a:gd name="T18" fmla="*/ 346 w 359"/>
                <a:gd name="T19" fmla="*/ 250 h 360"/>
                <a:gd name="T20" fmla="*/ 327 w 359"/>
                <a:gd name="T21" fmla="*/ 285 h 360"/>
                <a:gd name="T22" fmla="*/ 300 w 359"/>
                <a:gd name="T23" fmla="*/ 314 h 360"/>
                <a:gd name="T24" fmla="*/ 265 w 359"/>
                <a:gd name="T25" fmla="*/ 339 h 360"/>
                <a:gd name="T26" fmla="*/ 227 w 359"/>
                <a:gd name="T27" fmla="*/ 354 h 360"/>
                <a:gd name="T28" fmla="*/ 186 w 359"/>
                <a:gd name="T29" fmla="*/ 360 h 360"/>
                <a:gd name="T30" fmla="*/ 148 w 359"/>
                <a:gd name="T31" fmla="*/ 356 h 360"/>
                <a:gd name="T32" fmla="*/ 109 w 359"/>
                <a:gd name="T33" fmla="*/ 345 h 360"/>
                <a:gd name="T34" fmla="*/ 75 w 359"/>
                <a:gd name="T35" fmla="*/ 325 h 360"/>
                <a:gd name="T36" fmla="*/ 44 w 359"/>
                <a:gd name="T37" fmla="*/ 299 h 360"/>
                <a:gd name="T38" fmla="*/ 21 w 359"/>
                <a:gd name="T39" fmla="*/ 266 h 360"/>
                <a:gd name="T40" fmla="*/ 5 w 359"/>
                <a:gd name="T41" fmla="*/ 227 h 360"/>
                <a:gd name="T42" fmla="*/ 0 w 359"/>
                <a:gd name="T43" fmla="*/ 187 h 360"/>
                <a:gd name="T44" fmla="*/ 1 w 359"/>
                <a:gd name="T45" fmla="*/ 147 h 360"/>
                <a:gd name="T46" fmla="*/ 13 w 359"/>
                <a:gd name="T47" fmla="*/ 110 h 360"/>
                <a:gd name="T48" fmla="*/ 32 w 359"/>
                <a:gd name="T49" fmla="*/ 75 h 360"/>
                <a:gd name="T50" fmla="*/ 59 w 359"/>
                <a:gd name="T51" fmla="*/ 45 h 360"/>
                <a:gd name="T52" fmla="*/ 94 w 359"/>
                <a:gd name="T53" fmla="*/ 22 h 360"/>
                <a:gd name="T54" fmla="*/ 132 w 359"/>
                <a:gd name="T55" fmla="*/ 6 h 360"/>
                <a:gd name="T56" fmla="*/ 173 w 359"/>
                <a:gd name="T5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9" h="360">
                  <a:moveTo>
                    <a:pt x="173" y="0"/>
                  </a:moveTo>
                  <a:lnTo>
                    <a:pt x="211" y="2"/>
                  </a:lnTo>
                  <a:lnTo>
                    <a:pt x="250" y="14"/>
                  </a:lnTo>
                  <a:lnTo>
                    <a:pt x="284" y="33"/>
                  </a:lnTo>
                  <a:lnTo>
                    <a:pt x="315" y="60"/>
                  </a:lnTo>
                  <a:lnTo>
                    <a:pt x="338" y="95"/>
                  </a:lnTo>
                  <a:lnTo>
                    <a:pt x="354" y="133"/>
                  </a:lnTo>
                  <a:lnTo>
                    <a:pt x="359" y="173"/>
                  </a:lnTo>
                  <a:lnTo>
                    <a:pt x="356" y="212"/>
                  </a:lnTo>
                  <a:lnTo>
                    <a:pt x="346" y="250"/>
                  </a:lnTo>
                  <a:lnTo>
                    <a:pt x="327" y="285"/>
                  </a:lnTo>
                  <a:lnTo>
                    <a:pt x="300" y="314"/>
                  </a:lnTo>
                  <a:lnTo>
                    <a:pt x="265" y="339"/>
                  </a:lnTo>
                  <a:lnTo>
                    <a:pt x="227" y="354"/>
                  </a:lnTo>
                  <a:lnTo>
                    <a:pt x="186" y="360"/>
                  </a:lnTo>
                  <a:lnTo>
                    <a:pt x="148" y="356"/>
                  </a:lnTo>
                  <a:lnTo>
                    <a:pt x="109" y="345"/>
                  </a:lnTo>
                  <a:lnTo>
                    <a:pt x="75" y="325"/>
                  </a:lnTo>
                  <a:lnTo>
                    <a:pt x="44" y="299"/>
                  </a:lnTo>
                  <a:lnTo>
                    <a:pt x="21" y="266"/>
                  </a:lnTo>
                  <a:lnTo>
                    <a:pt x="5" y="227"/>
                  </a:lnTo>
                  <a:lnTo>
                    <a:pt x="0" y="187"/>
                  </a:lnTo>
                  <a:lnTo>
                    <a:pt x="1" y="147"/>
                  </a:lnTo>
                  <a:lnTo>
                    <a:pt x="13" y="110"/>
                  </a:lnTo>
                  <a:lnTo>
                    <a:pt x="32" y="75"/>
                  </a:lnTo>
                  <a:lnTo>
                    <a:pt x="59" y="45"/>
                  </a:lnTo>
                  <a:lnTo>
                    <a:pt x="94" y="22"/>
                  </a:lnTo>
                  <a:lnTo>
                    <a:pt x="132" y="6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C6885D"/>
            </a:solidFill>
            <a:ln w="0">
              <a:solidFill>
                <a:srgbClr val="C6885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754">
              <a:extLst>
                <a:ext uri="{FF2B5EF4-FFF2-40B4-BE49-F238E27FC236}">
                  <a16:creationId xmlns:a16="http://schemas.microsoft.com/office/drawing/2014/main" id="{CDE89F03-5C09-42AB-9C93-C9512048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576" y="1509095"/>
              <a:ext cx="30163" cy="31750"/>
            </a:xfrm>
            <a:custGeom>
              <a:avLst/>
              <a:gdLst>
                <a:gd name="T0" fmla="*/ 21 w 39"/>
                <a:gd name="T1" fmla="*/ 0 h 41"/>
                <a:gd name="T2" fmla="*/ 27 w 39"/>
                <a:gd name="T3" fmla="*/ 2 h 41"/>
                <a:gd name="T4" fmla="*/ 33 w 39"/>
                <a:gd name="T5" fmla="*/ 6 h 41"/>
                <a:gd name="T6" fmla="*/ 37 w 39"/>
                <a:gd name="T7" fmla="*/ 12 h 41"/>
                <a:gd name="T8" fmla="*/ 39 w 39"/>
                <a:gd name="T9" fmla="*/ 18 h 41"/>
                <a:gd name="T10" fmla="*/ 39 w 39"/>
                <a:gd name="T11" fmla="*/ 23 h 41"/>
                <a:gd name="T12" fmla="*/ 37 w 39"/>
                <a:gd name="T13" fmla="*/ 29 h 41"/>
                <a:gd name="T14" fmla="*/ 33 w 39"/>
                <a:gd name="T15" fmla="*/ 33 h 41"/>
                <a:gd name="T16" fmla="*/ 29 w 39"/>
                <a:gd name="T17" fmla="*/ 37 h 41"/>
                <a:gd name="T18" fmla="*/ 23 w 39"/>
                <a:gd name="T19" fmla="*/ 41 h 41"/>
                <a:gd name="T20" fmla="*/ 17 w 39"/>
                <a:gd name="T21" fmla="*/ 41 h 41"/>
                <a:gd name="T22" fmla="*/ 12 w 39"/>
                <a:gd name="T23" fmla="*/ 39 h 41"/>
                <a:gd name="T24" fmla="*/ 6 w 39"/>
                <a:gd name="T25" fmla="*/ 35 h 41"/>
                <a:gd name="T26" fmla="*/ 2 w 39"/>
                <a:gd name="T27" fmla="*/ 29 h 41"/>
                <a:gd name="T28" fmla="*/ 0 w 39"/>
                <a:gd name="T29" fmla="*/ 23 h 41"/>
                <a:gd name="T30" fmla="*/ 0 w 39"/>
                <a:gd name="T31" fmla="*/ 18 h 41"/>
                <a:gd name="T32" fmla="*/ 2 w 39"/>
                <a:gd name="T33" fmla="*/ 12 h 41"/>
                <a:gd name="T34" fmla="*/ 6 w 39"/>
                <a:gd name="T35" fmla="*/ 8 h 41"/>
                <a:gd name="T36" fmla="*/ 10 w 39"/>
                <a:gd name="T37" fmla="*/ 4 h 41"/>
                <a:gd name="T38" fmla="*/ 15 w 39"/>
                <a:gd name="T39" fmla="*/ 2 h 41"/>
                <a:gd name="T40" fmla="*/ 21 w 39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1">
                  <a:moveTo>
                    <a:pt x="21" y="0"/>
                  </a:moveTo>
                  <a:lnTo>
                    <a:pt x="27" y="2"/>
                  </a:lnTo>
                  <a:lnTo>
                    <a:pt x="33" y="6"/>
                  </a:lnTo>
                  <a:lnTo>
                    <a:pt x="37" y="12"/>
                  </a:lnTo>
                  <a:lnTo>
                    <a:pt x="39" y="18"/>
                  </a:lnTo>
                  <a:lnTo>
                    <a:pt x="39" y="23"/>
                  </a:lnTo>
                  <a:lnTo>
                    <a:pt x="37" y="29"/>
                  </a:lnTo>
                  <a:lnTo>
                    <a:pt x="33" y="33"/>
                  </a:lnTo>
                  <a:lnTo>
                    <a:pt x="29" y="37"/>
                  </a:lnTo>
                  <a:lnTo>
                    <a:pt x="23" y="41"/>
                  </a:lnTo>
                  <a:lnTo>
                    <a:pt x="17" y="41"/>
                  </a:lnTo>
                  <a:lnTo>
                    <a:pt x="12" y="39"/>
                  </a:lnTo>
                  <a:lnTo>
                    <a:pt x="6" y="35"/>
                  </a:lnTo>
                  <a:lnTo>
                    <a:pt x="2" y="29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8"/>
                  </a:lnTo>
                  <a:lnTo>
                    <a:pt x="10" y="4"/>
                  </a:lnTo>
                  <a:lnTo>
                    <a:pt x="15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5764B"/>
            </a:solidFill>
            <a:ln w="0">
              <a:solidFill>
                <a:srgbClr val="B5764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755">
              <a:extLst>
                <a:ext uri="{FF2B5EF4-FFF2-40B4-BE49-F238E27FC236}">
                  <a16:creationId xmlns:a16="http://schemas.microsoft.com/office/drawing/2014/main" id="{45AB14E9-537F-4AB4-B9B9-A87F083A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689" y="1539258"/>
              <a:ext cx="46038" cy="46038"/>
            </a:xfrm>
            <a:custGeom>
              <a:avLst/>
              <a:gdLst>
                <a:gd name="T0" fmla="*/ 31 w 58"/>
                <a:gd name="T1" fmla="*/ 0 h 57"/>
                <a:gd name="T2" fmla="*/ 45 w 58"/>
                <a:gd name="T3" fmla="*/ 4 h 57"/>
                <a:gd name="T4" fmla="*/ 54 w 58"/>
                <a:gd name="T5" fmla="*/ 15 h 57"/>
                <a:gd name="T6" fmla="*/ 58 w 58"/>
                <a:gd name="T7" fmla="*/ 29 h 57"/>
                <a:gd name="T8" fmla="*/ 54 w 58"/>
                <a:gd name="T9" fmla="*/ 44 h 57"/>
                <a:gd name="T10" fmla="*/ 43 w 58"/>
                <a:gd name="T11" fmla="*/ 54 h 57"/>
                <a:gd name="T12" fmla="*/ 29 w 58"/>
                <a:gd name="T13" fmla="*/ 57 h 57"/>
                <a:gd name="T14" fmla="*/ 14 w 58"/>
                <a:gd name="T15" fmla="*/ 54 h 57"/>
                <a:gd name="T16" fmla="*/ 4 w 58"/>
                <a:gd name="T17" fmla="*/ 42 h 57"/>
                <a:gd name="T18" fmla="*/ 0 w 58"/>
                <a:gd name="T19" fmla="*/ 27 h 57"/>
                <a:gd name="T20" fmla="*/ 4 w 58"/>
                <a:gd name="T21" fmla="*/ 13 h 57"/>
                <a:gd name="T22" fmla="*/ 16 w 58"/>
                <a:gd name="T23" fmla="*/ 4 h 57"/>
                <a:gd name="T24" fmla="*/ 31 w 58"/>
                <a:gd name="T2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57">
                  <a:moveTo>
                    <a:pt x="31" y="0"/>
                  </a:moveTo>
                  <a:lnTo>
                    <a:pt x="45" y="4"/>
                  </a:lnTo>
                  <a:lnTo>
                    <a:pt x="54" y="15"/>
                  </a:lnTo>
                  <a:lnTo>
                    <a:pt x="58" y="29"/>
                  </a:lnTo>
                  <a:lnTo>
                    <a:pt x="54" y="44"/>
                  </a:lnTo>
                  <a:lnTo>
                    <a:pt x="43" y="54"/>
                  </a:lnTo>
                  <a:lnTo>
                    <a:pt x="29" y="57"/>
                  </a:lnTo>
                  <a:lnTo>
                    <a:pt x="14" y="54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4" y="13"/>
                  </a:lnTo>
                  <a:lnTo>
                    <a:pt x="16" y="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5764B"/>
            </a:solidFill>
            <a:ln w="0">
              <a:solidFill>
                <a:srgbClr val="B5764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756">
              <a:extLst>
                <a:ext uri="{FF2B5EF4-FFF2-40B4-BE49-F238E27FC236}">
                  <a16:creationId xmlns:a16="http://schemas.microsoft.com/office/drawing/2014/main" id="{8F12B148-8F9E-4542-8811-E548E5818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89" y="1540845"/>
              <a:ext cx="30163" cy="31750"/>
            </a:xfrm>
            <a:custGeom>
              <a:avLst/>
              <a:gdLst>
                <a:gd name="T0" fmla="*/ 21 w 39"/>
                <a:gd name="T1" fmla="*/ 0 h 38"/>
                <a:gd name="T2" fmla="*/ 27 w 39"/>
                <a:gd name="T3" fmla="*/ 2 h 38"/>
                <a:gd name="T4" fmla="*/ 33 w 39"/>
                <a:gd name="T5" fmla="*/ 5 h 38"/>
                <a:gd name="T6" fmla="*/ 37 w 39"/>
                <a:gd name="T7" fmla="*/ 11 h 38"/>
                <a:gd name="T8" fmla="*/ 39 w 39"/>
                <a:gd name="T9" fmla="*/ 17 h 38"/>
                <a:gd name="T10" fmla="*/ 39 w 39"/>
                <a:gd name="T11" fmla="*/ 23 h 38"/>
                <a:gd name="T12" fmla="*/ 37 w 39"/>
                <a:gd name="T13" fmla="*/ 29 h 38"/>
                <a:gd name="T14" fmla="*/ 33 w 39"/>
                <a:gd name="T15" fmla="*/ 32 h 38"/>
                <a:gd name="T16" fmla="*/ 27 w 39"/>
                <a:gd name="T17" fmla="*/ 36 h 38"/>
                <a:gd name="T18" fmla="*/ 21 w 39"/>
                <a:gd name="T19" fmla="*/ 38 h 38"/>
                <a:gd name="T20" fmla="*/ 16 w 39"/>
                <a:gd name="T21" fmla="*/ 38 h 38"/>
                <a:gd name="T22" fmla="*/ 10 w 39"/>
                <a:gd name="T23" fmla="*/ 36 h 38"/>
                <a:gd name="T24" fmla="*/ 6 w 39"/>
                <a:gd name="T25" fmla="*/ 34 h 38"/>
                <a:gd name="T26" fmla="*/ 2 w 39"/>
                <a:gd name="T27" fmla="*/ 29 h 38"/>
                <a:gd name="T28" fmla="*/ 0 w 39"/>
                <a:gd name="T29" fmla="*/ 23 h 38"/>
                <a:gd name="T30" fmla="*/ 0 w 39"/>
                <a:gd name="T31" fmla="*/ 17 h 38"/>
                <a:gd name="T32" fmla="*/ 2 w 39"/>
                <a:gd name="T33" fmla="*/ 11 h 38"/>
                <a:gd name="T34" fmla="*/ 4 w 39"/>
                <a:gd name="T35" fmla="*/ 5 h 38"/>
                <a:gd name="T36" fmla="*/ 10 w 39"/>
                <a:gd name="T37" fmla="*/ 2 h 38"/>
                <a:gd name="T38" fmla="*/ 16 w 39"/>
                <a:gd name="T39" fmla="*/ 0 h 38"/>
                <a:gd name="T40" fmla="*/ 21 w 39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21" y="0"/>
                  </a:moveTo>
                  <a:lnTo>
                    <a:pt x="27" y="2"/>
                  </a:lnTo>
                  <a:lnTo>
                    <a:pt x="33" y="5"/>
                  </a:lnTo>
                  <a:lnTo>
                    <a:pt x="37" y="11"/>
                  </a:lnTo>
                  <a:lnTo>
                    <a:pt x="39" y="17"/>
                  </a:lnTo>
                  <a:lnTo>
                    <a:pt x="39" y="23"/>
                  </a:lnTo>
                  <a:lnTo>
                    <a:pt x="37" y="29"/>
                  </a:lnTo>
                  <a:lnTo>
                    <a:pt x="33" y="32"/>
                  </a:lnTo>
                  <a:lnTo>
                    <a:pt x="27" y="36"/>
                  </a:lnTo>
                  <a:lnTo>
                    <a:pt x="21" y="38"/>
                  </a:lnTo>
                  <a:lnTo>
                    <a:pt x="16" y="38"/>
                  </a:lnTo>
                  <a:lnTo>
                    <a:pt x="10" y="36"/>
                  </a:lnTo>
                  <a:lnTo>
                    <a:pt x="6" y="34"/>
                  </a:lnTo>
                  <a:lnTo>
                    <a:pt x="2" y="29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2" y="11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5764B"/>
            </a:solidFill>
            <a:ln w="0">
              <a:solidFill>
                <a:srgbClr val="B5764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757">
              <a:extLst>
                <a:ext uri="{FF2B5EF4-FFF2-40B4-BE49-F238E27FC236}">
                  <a16:creationId xmlns:a16="http://schemas.microsoft.com/office/drawing/2014/main" id="{ACC76B51-FA91-41D8-89FC-80304A87D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851" y="1493220"/>
              <a:ext cx="271463" cy="220663"/>
            </a:xfrm>
            <a:custGeom>
              <a:avLst/>
              <a:gdLst>
                <a:gd name="T0" fmla="*/ 28 w 342"/>
                <a:gd name="T1" fmla="*/ 0 h 279"/>
                <a:gd name="T2" fmla="*/ 30 w 342"/>
                <a:gd name="T3" fmla="*/ 4 h 279"/>
                <a:gd name="T4" fmla="*/ 36 w 342"/>
                <a:gd name="T5" fmla="*/ 14 h 279"/>
                <a:gd name="T6" fmla="*/ 44 w 342"/>
                <a:gd name="T7" fmla="*/ 29 h 279"/>
                <a:gd name="T8" fmla="*/ 57 w 342"/>
                <a:gd name="T9" fmla="*/ 48 h 279"/>
                <a:gd name="T10" fmla="*/ 73 w 342"/>
                <a:gd name="T11" fmla="*/ 69 h 279"/>
                <a:gd name="T12" fmla="*/ 92 w 342"/>
                <a:gd name="T13" fmla="*/ 92 h 279"/>
                <a:gd name="T14" fmla="*/ 115 w 342"/>
                <a:gd name="T15" fmla="*/ 114 h 279"/>
                <a:gd name="T16" fmla="*/ 144 w 342"/>
                <a:gd name="T17" fmla="*/ 135 h 279"/>
                <a:gd name="T18" fmla="*/ 175 w 342"/>
                <a:gd name="T19" fmla="*/ 154 h 279"/>
                <a:gd name="T20" fmla="*/ 209 w 342"/>
                <a:gd name="T21" fmla="*/ 169 h 279"/>
                <a:gd name="T22" fmla="*/ 250 w 342"/>
                <a:gd name="T23" fmla="*/ 179 h 279"/>
                <a:gd name="T24" fmla="*/ 294 w 342"/>
                <a:gd name="T25" fmla="*/ 181 h 279"/>
                <a:gd name="T26" fmla="*/ 342 w 342"/>
                <a:gd name="T27" fmla="*/ 177 h 279"/>
                <a:gd name="T28" fmla="*/ 323 w 342"/>
                <a:gd name="T29" fmla="*/ 208 h 279"/>
                <a:gd name="T30" fmla="*/ 296 w 342"/>
                <a:gd name="T31" fmla="*/ 235 h 279"/>
                <a:gd name="T32" fmla="*/ 265 w 342"/>
                <a:gd name="T33" fmla="*/ 258 h 279"/>
                <a:gd name="T34" fmla="*/ 227 w 342"/>
                <a:gd name="T35" fmla="*/ 273 h 279"/>
                <a:gd name="T36" fmla="*/ 186 w 342"/>
                <a:gd name="T37" fmla="*/ 279 h 279"/>
                <a:gd name="T38" fmla="*/ 148 w 342"/>
                <a:gd name="T39" fmla="*/ 275 h 279"/>
                <a:gd name="T40" fmla="*/ 109 w 342"/>
                <a:gd name="T41" fmla="*/ 264 h 279"/>
                <a:gd name="T42" fmla="*/ 75 w 342"/>
                <a:gd name="T43" fmla="*/ 244 h 279"/>
                <a:gd name="T44" fmla="*/ 44 w 342"/>
                <a:gd name="T45" fmla="*/ 218 h 279"/>
                <a:gd name="T46" fmla="*/ 21 w 342"/>
                <a:gd name="T47" fmla="*/ 185 h 279"/>
                <a:gd name="T48" fmla="*/ 5 w 342"/>
                <a:gd name="T49" fmla="*/ 146 h 279"/>
                <a:gd name="T50" fmla="*/ 0 w 342"/>
                <a:gd name="T51" fmla="*/ 108 h 279"/>
                <a:gd name="T52" fmla="*/ 1 w 342"/>
                <a:gd name="T53" fmla="*/ 69 h 279"/>
                <a:gd name="T54" fmla="*/ 11 w 342"/>
                <a:gd name="T55" fmla="*/ 33 h 279"/>
                <a:gd name="T56" fmla="*/ 28 w 342"/>
                <a:gd name="T5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2" h="279">
                  <a:moveTo>
                    <a:pt x="28" y="0"/>
                  </a:moveTo>
                  <a:lnTo>
                    <a:pt x="30" y="4"/>
                  </a:lnTo>
                  <a:lnTo>
                    <a:pt x="36" y="14"/>
                  </a:lnTo>
                  <a:lnTo>
                    <a:pt x="44" y="29"/>
                  </a:lnTo>
                  <a:lnTo>
                    <a:pt x="57" y="48"/>
                  </a:lnTo>
                  <a:lnTo>
                    <a:pt x="73" y="69"/>
                  </a:lnTo>
                  <a:lnTo>
                    <a:pt x="92" y="92"/>
                  </a:lnTo>
                  <a:lnTo>
                    <a:pt x="115" y="114"/>
                  </a:lnTo>
                  <a:lnTo>
                    <a:pt x="144" y="135"/>
                  </a:lnTo>
                  <a:lnTo>
                    <a:pt x="175" y="154"/>
                  </a:lnTo>
                  <a:lnTo>
                    <a:pt x="209" y="169"/>
                  </a:lnTo>
                  <a:lnTo>
                    <a:pt x="250" y="179"/>
                  </a:lnTo>
                  <a:lnTo>
                    <a:pt x="294" y="181"/>
                  </a:lnTo>
                  <a:lnTo>
                    <a:pt x="342" y="177"/>
                  </a:lnTo>
                  <a:lnTo>
                    <a:pt x="323" y="208"/>
                  </a:lnTo>
                  <a:lnTo>
                    <a:pt x="296" y="235"/>
                  </a:lnTo>
                  <a:lnTo>
                    <a:pt x="265" y="258"/>
                  </a:lnTo>
                  <a:lnTo>
                    <a:pt x="227" y="273"/>
                  </a:lnTo>
                  <a:lnTo>
                    <a:pt x="186" y="279"/>
                  </a:lnTo>
                  <a:lnTo>
                    <a:pt x="148" y="275"/>
                  </a:lnTo>
                  <a:lnTo>
                    <a:pt x="109" y="264"/>
                  </a:lnTo>
                  <a:lnTo>
                    <a:pt x="75" y="244"/>
                  </a:lnTo>
                  <a:lnTo>
                    <a:pt x="44" y="218"/>
                  </a:lnTo>
                  <a:lnTo>
                    <a:pt x="21" y="185"/>
                  </a:lnTo>
                  <a:lnTo>
                    <a:pt x="5" y="146"/>
                  </a:lnTo>
                  <a:lnTo>
                    <a:pt x="0" y="108"/>
                  </a:lnTo>
                  <a:lnTo>
                    <a:pt x="1" y="69"/>
                  </a:lnTo>
                  <a:lnTo>
                    <a:pt x="11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5764B"/>
            </a:solidFill>
            <a:ln w="0">
              <a:solidFill>
                <a:srgbClr val="B5764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758">
              <a:extLst>
                <a:ext uri="{FF2B5EF4-FFF2-40B4-BE49-F238E27FC236}">
                  <a16:creationId xmlns:a16="http://schemas.microsoft.com/office/drawing/2014/main" id="{254C9AD6-9688-4474-9D15-07E3DD85F7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676" y="1424958"/>
              <a:ext cx="292100" cy="292100"/>
            </a:xfrm>
            <a:custGeom>
              <a:avLst/>
              <a:gdLst>
                <a:gd name="T0" fmla="*/ 177 w 367"/>
                <a:gd name="T1" fmla="*/ 8 h 368"/>
                <a:gd name="T2" fmla="*/ 138 w 367"/>
                <a:gd name="T3" fmla="*/ 14 h 368"/>
                <a:gd name="T4" fmla="*/ 100 w 367"/>
                <a:gd name="T5" fmla="*/ 29 h 368"/>
                <a:gd name="T6" fmla="*/ 67 w 367"/>
                <a:gd name="T7" fmla="*/ 52 h 368"/>
                <a:gd name="T8" fmla="*/ 40 w 367"/>
                <a:gd name="T9" fmla="*/ 81 h 368"/>
                <a:gd name="T10" fmla="*/ 21 w 367"/>
                <a:gd name="T11" fmla="*/ 116 h 368"/>
                <a:gd name="T12" fmla="*/ 9 w 367"/>
                <a:gd name="T13" fmla="*/ 152 h 368"/>
                <a:gd name="T14" fmla="*/ 7 w 367"/>
                <a:gd name="T15" fmla="*/ 191 h 368"/>
                <a:gd name="T16" fmla="*/ 13 w 367"/>
                <a:gd name="T17" fmla="*/ 229 h 368"/>
                <a:gd name="T18" fmla="*/ 29 w 367"/>
                <a:gd name="T19" fmla="*/ 268 h 368"/>
                <a:gd name="T20" fmla="*/ 52 w 367"/>
                <a:gd name="T21" fmla="*/ 301 h 368"/>
                <a:gd name="T22" fmla="*/ 81 w 367"/>
                <a:gd name="T23" fmla="*/ 328 h 368"/>
                <a:gd name="T24" fmla="*/ 115 w 367"/>
                <a:gd name="T25" fmla="*/ 347 h 368"/>
                <a:gd name="T26" fmla="*/ 152 w 367"/>
                <a:gd name="T27" fmla="*/ 356 h 368"/>
                <a:gd name="T28" fmla="*/ 190 w 367"/>
                <a:gd name="T29" fmla="*/ 360 h 368"/>
                <a:gd name="T30" fmla="*/ 229 w 367"/>
                <a:gd name="T31" fmla="*/ 354 h 368"/>
                <a:gd name="T32" fmla="*/ 267 w 367"/>
                <a:gd name="T33" fmla="*/ 339 h 368"/>
                <a:gd name="T34" fmla="*/ 300 w 367"/>
                <a:gd name="T35" fmla="*/ 316 h 368"/>
                <a:gd name="T36" fmla="*/ 327 w 367"/>
                <a:gd name="T37" fmla="*/ 287 h 368"/>
                <a:gd name="T38" fmla="*/ 346 w 367"/>
                <a:gd name="T39" fmla="*/ 252 h 368"/>
                <a:gd name="T40" fmla="*/ 358 w 367"/>
                <a:gd name="T41" fmla="*/ 216 h 368"/>
                <a:gd name="T42" fmla="*/ 360 w 367"/>
                <a:gd name="T43" fmla="*/ 177 h 368"/>
                <a:gd name="T44" fmla="*/ 354 w 367"/>
                <a:gd name="T45" fmla="*/ 139 h 368"/>
                <a:gd name="T46" fmla="*/ 338 w 367"/>
                <a:gd name="T47" fmla="*/ 101 h 368"/>
                <a:gd name="T48" fmla="*/ 315 w 367"/>
                <a:gd name="T49" fmla="*/ 68 h 368"/>
                <a:gd name="T50" fmla="*/ 286 w 367"/>
                <a:gd name="T51" fmla="*/ 41 h 368"/>
                <a:gd name="T52" fmla="*/ 252 w 367"/>
                <a:gd name="T53" fmla="*/ 22 h 368"/>
                <a:gd name="T54" fmla="*/ 215 w 367"/>
                <a:gd name="T55" fmla="*/ 10 h 368"/>
                <a:gd name="T56" fmla="*/ 177 w 367"/>
                <a:gd name="T57" fmla="*/ 8 h 368"/>
                <a:gd name="T58" fmla="*/ 177 w 367"/>
                <a:gd name="T59" fmla="*/ 0 h 368"/>
                <a:gd name="T60" fmla="*/ 217 w 367"/>
                <a:gd name="T61" fmla="*/ 4 h 368"/>
                <a:gd name="T62" fmla="*/ 256 w 367"/>
                <a:gd name="T63" fmla="*/ 16 h 368"/>
                <a:gd name="T64" fmla="*/ 290 w 367"/>
                <a:gd name="T65" fmla="*/ 35 h 368"/>
                <a:gd name="T66" fmla="*/ 321 w 367"/>
                <a:gd name="T67" fmla="*/ 62 h 368"/>
                <a:gd name="T68" fmla="*/ 346 w 367"/>
                <a:gd name="T69" fmla="*/ 97 h 368"/>
                <a:gd name="T70" fmla="*/ 361 w 367"/>
                <a:gd name="T71" fmla="*/ 137 h 368"/>
                <a:gd name="T72" fmla="*/ 367 w 367"/>
                <a:gd name="T73" fmla="*/ 177 h 368"/>
                <a:gd name="T74" fmla="*/ 363 w 367"/>
                <a:gd name="T75" fmla="*/ 218 h 368"/>
                <a:gd name="T76" fmla="*/ 352 w 367"/>
                <a:gd name="T77" fmla="*/ 256 h 368"/>
                <a:gd name="T78" fmla="*/ 333 w 367"/>
                <a:gd name="T79" fmla="*/ 291 h 368"/>
                <a:gd name="T80" fmla="*/ 306 w 367"/>
                <a:gd name="T81" fmla="*/ 322 h 368"/>
                <a:gd name="T82" fmla="*/ 271 w 367"/>
                <a:gd name="T83" fmla="*/ 345 h 368"/>
                <a:gd name="T84" fmla="*/ 231 w 367"/>
                <a:gd name="T85" fmla="*/ 362 h 368"/>
                <a:gd name="T86" fmla="*/ 190 w 367"/>
                <a:gd name="T87" fmla="*/ 368 h 368"/>
                <a:gd name="T88" fmla="*/ 150 w 367"/>
                <a:gd name="T89" fmla="*/ 364 h 368"/>
                <a:gd name="T90" fmla="*/ 111 w 367"/>
                <a:gd name="T91" fmla="*/ 353 h 368"/>
                <a:gd name="T92" fmla="*/ 77 w 367"/>
                <a:gd name="T93" fmla="*/ 333 h 368"/>
                <a:gd name="T94" fmla="*/ 46 w 367"/>
                <a:gd name="T95" fmla="*/ 306 h 368"/>
                <a:gd name="T96" fmla="*/ 21 w 367"/>
                <a:gd name="T97" fmla="*/ 272 h 368"/>
                <a:gd name="T98" fmla="*/ 5 w 367"/>
                <a:gd name="T99" fmla="*/ 231 h 368"/>
                <a:gd name="T100" fmla="*/ 0 w 367"/>
                <a:gd name="T101" fmla="*/ 191 h 368"/>
                <a:gd name="T102" fmla="*/ 4 w 367"/>
                <a:gd name="T103" fmla="*/ 151 h 368"/>
                <a:gd name="T104" fmla="*/ 15 w 367"/>
                <a:gd name="T105" fmla="*/ 112 h 368"/>
                <a:gd name="T106" fmla="*/ 34 w 367"/>
                <a:gd name="T107" fmla="*/ 77 h 368"/>
                <a:gd name="T108" fmla="*/ 61 w 367"/>
                <a:gd name="T109" fmla="*/ 47 h 368"/>
                <a:gd name="T110" fmla="*/ 96 w 367"/>
                <a:gd name="T111" fmla="*/ 22 h 368"/>
                <a:gd name="T112" fmla="*/ 136 w 367"/>
                <a:gd name="T113" fmla="*/ 6 h 368"/>
                <a:gd name="T114" fmla="*/ 177 w 367"/>
                <a:gd name="T115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7" h="368">
                  <a:moveTo>
                    <a:pt x="177" y="8"/>
                  </a:moveTo>
                  <a:lnTo>
                    <a:pt x="138" y="14"/>
                  </a:lnTo>
                  <a:lnTo>
                    <a:pt x="100" y="29"/>
                  </a:lnTo>
                  <a:lnTo>
                    <a:pt x="67" y="52"/>
                  </a:lnTo>
                  <a:lnTo>
                    <a:pt x="40" y="81"/>
                  </a:lnTo>
                  <a:lnTo>
                    <a:pt x="21" y="116"/>
                  </a:lnTo>
                  <a:lnTo>
                    <a:pt x="9" y="152"/>
                  </a:lnTo>
                  <a:lnTo>
                    <a:pt x="7" y="191"/>
                  </a:lnTo>
                  <a:lnTo>
                    <a:pt x="13" y="229"/>
                  </a:lnTo>
                  <a:lnTo>
                    <a:pt x="29" y="268"/>
                  </a:lnTo>
                  <a:lnTo>
                    <a:pt x="52" y="301"/>
                  </a:lnTo>
                  <a:lnTo>
                    <a:pt x="81" y="328"/>
                  </a:lnTo>
                  <a:lnTo>
                    <a:pt x="115" y="347"/>
                  </a:lnTo>
                  <a:lnTo>
                    <a:pt x="152" y="356"/>
                  </a:lnTo>
                  <a:lnTo>
                    <a:pt x="190" y="360"/>
                  </a:lnTo>
                  <a:lnTo>
                    <a:pt x="229" y="354"/>
                  </a:lnTo>
                  <a:lnTo>
                    <a:pt x="267" y="339"/>
                  </a:lnTo>
                  <a:lnTo>
                    <a:pt x="300" y="316"/>
                  </a:lnTo>
                  <a:lnTo>
                    <a:pt x="327" y="287"/>
                  </a:lnTo>
                  <a:lnTo>
                    <a:pt x="346" y="252"/>
                  </a:lnTo>
                  <a:lnTo>
                    <a:pt x="358" y="216"/>
                  </a:lnTo>
                  <a:lnTo>
                    <a:pt x="360" y="177"/>
                  </a:lnTo>
                  <a:lnTo>
                    <a:pt x="354" y="139"/>
                  </a:lnTo>
                  <a:lnTo>
                    <a:pt x="338" y="101"/>
                  </a:lnTo>
                  <a:lnTo>
                    <a:pt x="315" y="68"/>
                  </a:lnTo>
                  <a:lnTo>
                    <a:pt x="286" y="41"/>
                  </a:lnTo>
                  <a:lnTo>
                    <a:pt x="252" y="22"/>
                  </a:lnTo>
                  <a:lnTo>
                    <a:pt x="215" y="10"/>
                  </a:lnTo>
                  <a:lnTo>
                    <a:pt x="177" y="8"/>
                  </a:lnTo>
                  <a:close/>
                  <a:moveTo>
                    <a:pt x="177" y="0"/>
                  </a:moveTo>
                  <a:lnTo>
                    <a:pt x="217" y="4"/>
                  </a:lnTo>
                  <a:lnTo>
                    <a:pt x="256" y="16"/>
                  </a:lnTo>
                  <a:lnTo>
                    <a:pt x="290" y="35"/>
                  </a:lnTo>
                  <a:lnTo>
                    <a:pt x="321" y="62"/>
                  </a:lnTo>
                  <a:lnTo>
                    <a:pt x="346" y="97"/>
                  </a:lnTo>
                  <a:lnTo>
                    <a:pt x="361" y="137"/>
                  </a:lnTo>
                  <a:lnTo>
                    <a:pt x="367" y="177"/>
                  </a:lnTo>
                  <a:lnTo>
                    <a:pt x="363" y="218"/>
                  </a:lnTo>
                  <a:lnTo>
                    <a:pt x="352" y="256"/>
                  </a:lnTo>
                  <a:lnTo>
                    <a:pt x="333" y="291"/>
                  </a:lnTo>
                  <a:lnTo>
                    <a:pt x="306" y="322"/>
                  </a:lnTo>
                  <a:lnTo>
                    <a:pt x="271" y="345"/>
                  </a:lnTo>
                  <a:lnTo>
                    <a:pt x="231" y="362"/>
                  </a:lnTo>
                  <a:lnTo>
                    <a:pt x="190" y="368"/>
                  </a:lnTo>
                  <a:lnTo>
                    <a:pt x="150" y="364"/>
                  </a:lnTo>
                  <a:lnTo>
                    <a:pt x="111" y="353"/>
                  </a:lnTo>
                  <a:lnTo>
                    <a:pt x="77" y="333"/>
                  </a:lnTo>
                  <a:lnTo>
                    <a:pt x="46" y="306"/>
                  </a:lnTo>
                  <a:lnTo>
                    <a:pt x="21" y="272"/>
                  </a:lnTo>
                  <a:lnTo>
                    <a:pt x="5" y="231"/>
                  </a:lnTo>
                  <a:lnTo>
                    <a:pt x="0" y="191"/>
                  </a:lnTo>
                  <a:lnTo>
                    <a:pt x="4" y="151"/>
                  </a:lnTo>
                  <a:lnTo>
                    <a:pt x="15" y="112"/>
                  </a:lnTo>
                  <a:lnTo>
                    <a:pt x="34" y="77"/>
                  </a:lnTo>
                  <a:lnTo>
                    <a:pt x="61" y="47"/>
                  </a:lnTo>
                  <a:lnTo>
                    <a:pt x="96" y="22"/>
                  </a:lnTo>
                  <a:lnTo>
                    <a:pt x="136" y="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634242"/>
            </a:solidFill>
            <a:ln w="0">
              <a:solidFill>
                <a:srgbClr val="63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B8B9686-889F-4923-96F6-A7B4CA81CAA8}"/>
              </a:ext>
            </a:extLst>
          </p:cNvPr>
          <p:cNvSpPr txBox="1"/>
          <p:nvPr/>
        </p:nvSpPr>
        <p:spPr>
          <a:xfrm>
            <a:off x="1619672" y="5054889"/>
            <a:ext cx="40324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최종결과물</a:t>
            </a:r>
          </a:p>
        </p:txBody>
      </p:sp>
    </p:spTree>
    <p:extLst>
      <p:ext uri="{BB962C8B-B14F-4D97-AF65-F5344CB8AC3E}">
        <p14:creationId xmlns:p14="http://schemas.microsoft.com/office/powerpoint/2010/main" val="66381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다리꼴 26">
            <a:extLst>
              <a:ext uri="{FF2B5EF4-FFF2-40B4-BE49-F238E27FC236}">
                <a16:creationId xmlns:a16="http://schemas.microsoft.com/office/drawing/2014/main" id="{9931034B-EAB2-4D50-87D1-CF8AF294E008}"/>
              </a:ext>
            </a:extLst>
          </p:cNvPr>
          <p:cNvSpPr/>
          <p:nvPr/>
        </p:nvSpPr>
        <p:spPr>
          <a:xfrm flipV="1">
            <a:off x="-35514" y="330904"/>
            <a:ext cx="9179513" cy="582380"/>
          </a:xfrm>
          <a:prstGeom prst="trapezoid">
            <a:avLst>
              <a:gd name="adj" fmla="val 0"/>
            </a:avLst>
          </a:prstGeom>
          <a:solidFill>
            <a:srgbClr val="A99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91678E-6C40-4833-B3A6-E25A97161132}"/>
              </a:ext>
            </a:extLst>
          </p:cNvPr>
          <p:cNvSpPr txBox="1"/>
          <p:nvPr/>
        </p:nvSpPr>
        <p:spPr>
          <a:xfrm>
            <a:off x="2555776" y="394181"/>
            <a:ext cx="40324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 </a:t>
            </a:r>
            <a:r>
              <a:rPr lang="ko-KR" altLang="en-US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주제 </a:t>
            </a:r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</a:t>
            </a:r>
            <a:endParaRPr lang="ko-KR" altLang="en-US" sz="25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68FEB13-DD1D-465D-A145-554E56437217}"/>
              </a:ext>
            </a:extLst>
          </p:cNvPr>
          <p:cNvGrpSpPr/>
          <p:nvPr/>
        </p:nvGrpSpPr>
        <p:grpSpPr>
          <a:xfrm>
            <a:off x="696516" y="-883"/>
            <a:ext cx="419100" cy="631825"/>
            <a:chOff x="1974851" y="276226"/>
            <a:chExt cx="419100" cy="631825"/>
          </a:xfrm>
        </p:grpSpPr>
        <p:sp>
          <p:nvSpPr>
            <p:cNvPr id="4" name="Freeform 70">
              <a:extLst>
                <a:ext uri="{FF2B5EF4-FFF2-40B4-BE49-F238E27FC236}">
                  <a16:creationId xmlns:a16="http://schemas.microsoft.com/office/drawing/2014/main" id="{DB98A7CE-564A-4C1D-B938-B77A5DD16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71">
              <a:extLst>
                <a:ext uri="{FF2B5EF4-FFF2-40B4-BE49-F238E27FC236}">
                  <a16:creationId xmlns:a16="http://schemas.microsoft.com/office/drawing/2014/main" id="{5A740525-A652-4578-94E2-E8EC04006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72">
              <a:extLst>
                <a:ext uri="{FF2B5EF4-FFF2-40B4-BE49-F238E27FC236}">
                  <a16:creationId xmlns:a16="http://schemas.microsoft.com/office/drawing/2014/main" id="{29E22947-5E8D-474E-8816-7C43E14D5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3">
              <a:extLst>
                <a:ext uri="{FF2B5EF4-FFF2-40B4-BE49-F238E27FC236}">
                  <a16:creationId xmlns:a16="http://schemas.microsoft.com/office/drawing/2014/main" id="{B0235495-8B5E-4EEA-AB2F-57102E941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Rectangle 74">
              <a:extLst>
                <a:ext uri="{FF2B5EF4-FFF2-40B4-BE49-F238E27FC236}">
                  <a16:creationId xmlns:a16="http://schemas.microsoft.com/office/drawing/2014/main" id="{8F5D81CD-F0A3-40D7-B86E-FE20F52C5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707A54-C3D4-44E0-821A-554BD21E7B4C}"/>
              </a:ext>
            </a:extLst>
          </p:cNvPr>
          <p:cNvGrpSpPr/>
          <p:nvPr/>
        </p:nvGrpSpPr>
        <p:grpSpPr>
          <a:xfrm>
            <a:off x="1791953" y="-21521"/>
            <a:ext cx="419100" cy="631825"/>
            <a:chOff x="1974851" y="276226"/>
            <a:chExt cx="419100" cy="631825"/>
          </a:xfrm>
        </p:grpSpPr>
        <p:sp>
          <p:nvSpPr>
            <p:cNvPr id="10" name="Freeform 70">
              <a:extLst>
                <a:ext uri="{FF2B5EF4-FFF2-40B4-BE49-F238E27FC236}">
                  <a16:creationId xmlns:a16="http://schemas.microsoft.com/office/drawing/2014/main" id="{276B12A9-4DB1-4250-BF00-AA2C882E5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1">
              <a:extLst>
                <a:ext uri="{FF2B5EF4-FFF2-40B4-BE49-F238E27FC236}">
                  <a16:creationId xmlns:a16="http://schemas.microsoft.com/office/drawing/2014/main" id="{BCB0DAD9-3E90-4F1B-A15F-C9E8DF781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72">
              <a:extLst>
                <a:ext uri="{FF2B5EF4-FFF2-40B4-BE49-F238E27FC236}">
                  <a16:creationId xmlns:a16="http://schemas.microsoft.com/office/drawing/2014/main" id="{3F3BBF40-DC4E-4E84-93B1-5C64F0A77F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73">
              <a:extLst>
                <a:ext uri="{FF2B5EF4-FFF2-40B4-BE49-F238E27FC236}">
                  <a16:creationId xmlns:a16="http://schemas.microsoft.com/office/drawing/2014/main" id="{DCE61AE8-89C6-43C4-9179-3DD5012AC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74">
              <a:extLst>
                <a:ext uri="{FF2B5EF4-FFF2-40B4-BE49-F238E27FC236}">
                  <a16:creationId xmlns:a16="http://schemas.microsoft.com/office/drawing/2014/main" id="{914779E3-444C-4E29-A8B9-61AEF7014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D5663BD-A669-4BA7-86E9-E9AAF9EACD9E}"/>
              </a:ext>
            </a:extLst>
          </p:cNvPr>
          <p:cNvGrpSpPr/>
          <p:nvPr/>
        </p:nvGrpSpPr>
        <p:grpSpPr>
          <a:xfrm>
            <a:off x="6876256" y="-6573"/>
            <a:ext cx="419100" cy="631825"/>
            <a:chOff x="1974851" y="276226"/>
            <a:chExt cx="419100" cy="631825"/>
          </a:xfrm>
        </p:grpSpPr>
        <p:sp>
          <p:nvSpPr>
            <p:cNvPr id="16" name="Freeform 70">
              <a:extLst>
                <a:ext uri="{FF2B5EF4-FFF2-40B4-BE49-F238E27FC236}">
                  <a16:creationId xmlns:a16="http://schemas.microsoft.com/office/drawing/2014/main" id="{8A33CDC9-139D-4330-A41E-9FF2D31AC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71">
              <a:extLst>
                <a:ext uri="{FF2B5EF4-FFF2-40B4-BE49-F238E27FC236}">
                  <a16:creationId xmlns:a16="http://schemas.microsoft.com/office/drawing/2014/main" id="{0F569FA9-ED52-45C2-8D5C-75308C8DC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8CFE8DB6-2D64-47E0-BF27-B59E805314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73">
              <a:extLst>
                <a:ext uri="{FF2B5EF4-FFF2-40B4-BE49-F238E27FC236}">
                  <a16:creationId xmlns:a16="http://schemas.microsoft.com/office/drawing/2014/main" id="{8F591663-980F-4143-AF2E-DDFA5ED02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Rectangle 74">
              <a:extLst>
                <a:ext uri="{FF2B5EF4-FFF2-40B4-BE49-F238E27FC236}">
                  <a16:creationId xmlns:a16="http://schemas.microsoft.com/office/drawing/2014/main" id="{597B9710-4457-4238-B4ED-94C5ECB3F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DB7C7D4-E4EC-4CEE-9052-69F9BA2FB3D9}"/>
              </a:ext>
            </a:extLst>
          </p:cNvPr>
          <p:cNvGrpSpPr/>
          <p:nvPr/>
        </p:nvGrpSpPr>
        <p:grpSpPr>
          <a:xfrm>
            <a:off x="7979630" y="-4853"/>
            <a:ext cx="419100" cy="631825"/>
            <a:chOff x="1974851" y="276226"/>
            <a:chExt cx="419100" cy="631825"/>
          </a:xfrm>
        </p:grpSpPr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AA75A4E5-1664-43E5-9B39-364EA0C7F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1400BDED-9742-4156-B329-FDE5D59B3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72">
              <a:extLst>
                <a:ext uri="{FF2B5EF4-FFF2-40B4-BE49-F238E27FC236}">
                  <a16:creationId xmlns:a16="http://schemas.microsoft.com/office/drawing/2014/main" id="{E43B7FFE-9C59-4A75-BCAC-F78E8F109C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3">
              <a:extLst>
                <a:ext uri="{FF2B5EF4-FFF2-40B4-BE49-F238E27FC236}">
                  <a16:creationId xmlns:a16="http://schemas.microsoft.com/office/drawing/2014/main" id="{C49ECA48-81A2-4A6E-875E-BA02FAD12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74">
              <a:extLst>
                <a:ext uri="{FF2B5EF4-FFF2-40B4-BE49-F238E27FC236}">
                  <a16:creationId xmlns:a16="http://schemas.microsoft.com/office/drawing/2014/main" id="{B7E04ADF-613C-42F6-85A7-732E2F83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050" name="Picture 2" descr="í¤ì¤ì¤í¬ì ëí ì´ë¯¸ì§ ê²ìê²°ê³¼">
            <a:extLst>
              <a:ext uri="{FF2B5EF4-FFF2-40B4-BE49-F238E27FC236}">
                <a16:creationId xmlns:a16="http://schemas.microsoft.com/office/drawing/2014/main" id="{B3FEB1C9-FC8E-4C10-B3F2-F07A2430A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7" t="2054" r="23823" b="3447"/>
          <a:stretch/>
        </p:blipFill>
        <p:spPr bwMode="auto">
          <a:xfrm>
            <a:off x="775779" y="1664469"/>
            <a:ext cx="2448272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ì»¤í¼ì ëí ì´ë¯¸ì§ ê²ìê²°ê³¼">
            <a:extLst>
              <a:ext uri="{FF2B5EF4-FFF2-40B4-BE49-F238E27FC236}">
                <a16:creationId xmlns:a16="http://schemas.microsoft.com/office/drawing/2014/main" id="{0F456403-45ED-40CD-9B49-DD28E7BFF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85086"/>
            <a:ext cx="4606701" cy="307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21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다리꼴 26">
            <a:extLst>
              <a:ext uri="{FF2B5EF4-FFF2-40B4-BE49-F238E27FC236}">
                <a16:creationId xmlns:a16="http://schemas.microsoft.com/office/drawing/2014/main" id="{9931034B-EAB2-4D50-87D1-CF8AF294E008}"/>
              </a:ext>
            </a:extLst>
          </p:cNvPr>
          <p:cNvSpPr/>
          <p:nvPr/>
        </p:nvSpPr>
        <p:spPr>
          <a:xfrm flipV="1">
            <a:off x="-35514" y="330904"/>
            <a:ext cx="9179513" cy="582380"/>
          </a:xfrm>
          <a:prstGeom prst="trapezoid">
            <a:avLst>
              <a:gd name="adj" fmla="val 0"/>
            </a:avLst>
          </a:prstGeom>
          <a:solidFill>
            <a:srgbClr val="A99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91678E-6C40-4833-B3A6-E25A97161132}"/>
              </a:ext>
            </a:extLst>
          </p:cNvPr>
          <p:cNvSpPr txBox="1"/>
          <p:nvPr/>
        </p:nvSpPr>
        <p:spPr>
          <a:xfrm>
            <a:off x="2555776" y="394181"/>
            <a:ext cx="40324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 </a:t>
            </a:r>
            <a:r>
              <a:rPr lang="ko-KR" altLang="en-US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주제 </a:t>
            </a:r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</a:t>
            </a:r>
            <a:endParaRPr lang="ko-KR" altLang="en-US" sz="25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68FEB13-DD1D-465D-A145-554E56437217}"/>
              </a:ext>
            </a:extLst>
          </p:cNvPr>
          <p:cNvGrpSpPr/>
          <p:nvPr/>
        </p:nvGrpSpPr>
        <p:grpSpPr>
          <a:xfrm>
            <a:off x="696516" y="-883"/>
            <a:ext cx="419100" cy="631825"/>
            <a:chOff x="1974851" y="276226"/>
            <a:chExt cx="419100" cy="631825"/>
          </a:xfrm>
        </p:grpSpPr>
        <p:sp>
          <p:nvSpPr>
            <p:cNvPr id="4" name="Freeform 70">
              <a:extLst>
                <a:ext uri="{FF2B5EF4-FFF2-40B4-BE49-F238E27FC236}">
                  <a16:creationId xmlns:a16="http://schemas.microsoft.com/office/drawing/2014/main" id="{DB98A7CE-564A-4C1D-B938-B77A5DD16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71">
              <a:extLst>
                <a:ext uri="{FF2B5EF4-FFF2-40B4-BE49-F238E27FC236}">
                  <a16:creationId xmlns:a16="http://schemas.microsoft.com/office/drawing/2014/main" id="{5A740525-A652-4578-94E2-E8EC04006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72">
              <a:extLst>
                <a:ext uri="{FF2B5EF4-FFF2-40B4-BE49-F238E27FC236}">
                  <a16:creationId xmlns:a16="http://schemas.microsoft.com/office/drawing/2014/main" id="{29E22947-5E8D-474E-8816-7C43E14D5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3">
              <a:extLst>
                <a:ext uri="{FF2B5EF4-FFF2-40B4-BE49-F238E27FC236}">
                  <a16:creationId xmlns:a16="http://schemas.microsoft.com/office/drawing/2014/main" id="{B0235495-8B5E-4EEA-AB2F-57102E941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Rectangle 74">
              <a:extLst>
                <a:ext uri="{FF2B5EF4-FFF2-40B4-BE49-F238E27FC236}">
                  <a16:creationId xmlns:a16="http://schemas.microsoft.com/office/drawing/2014/main" id="{8F5D81CD-F0A3-40D7-B86E-FE20F52C5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707A54-C3D4-44E0-821A-554BD21E7B4C}"/>
              </a:ext>
            </a:extLst>
          </p:cNvPr>
          <p:cNvGrpSpPr/>
          <p:nvPr/>
        </p:nvGrpSpPr>
        <p:grpSpPr>
          <a:xfrm>
            <a:off x="1791953" y="-21521"/>
            <a:ext cx="419100" cy="631825"/>
            <a:chOff x="1974851" y="276226"/>
            <a:chExt cx="419100" cy="631825"/>
          </a:xfrm>
        </p:grpSpPr>
        <p:sp>
          <p:nvSpPr>
            <p:cNvPr id="10" name="Freeform 70">
              <a:extLst>
                <a:ext uri="{FF2B5EF4-FFF2-40B4-BE49-F238E27FC236}">
                  <a16:creationId xmlns:a16="http://schemas.microsoft.com/office/drawing/2014/main" id="{276B12A9-4DB1-4250-BF00-AA2C882E5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1">
              <a:extLst>
                <a:ext uri="{FF2B5EF4-FFF2-40B4-BE49-F238E27FC236}">
                  <a16:creationId xmlns:a16="http://schemas.microsoft.com/office/drawing/2014/main" id="{BCB0DAD9-3E90-4F1B-A15F-C9E8DF781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72">
              <a:extLst>
                <a:ext uri="{FF2B5EF4-FFF2-40B4-BE49-F238E27FC236}">
                  <a16:creationId xmlns:a16="http://schemas.microsoft.com/office/drawing/2014/main" id="{3F3BBF40-DC4E-4E84-93B1-5C64F0A77F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73">
              <a:extLst>
                <a:ext uri="{FF2B5EF4-FFF2-40B4-BE49-F238E27FC236}">
                  <a16:creationId xmlns:a16="http://schemas.microsoft.com/office/drawing/2014/main" id="{DCE61AE8-89C6-43C4-9179-3DD5012AC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74">
              <a:extLst>
                <a:ext uri="{FF2B5EF4-FFF2-40B4-BE49-F238E27FC236}">
                  <a16:creationId xmlns:a16="http://schemas.microsoft.com/office/drawing/2014/main" id="{914779E3-444C-4E29-A8B9-61AEF7014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D5663BD-A669-4BA7-86E9-E9AAF9EACD9E}"/>
              </a:ext>
            </a:extLst>
          </p:cNvPr>
          <p:cNvGrpSpPr/>
          <p:nvPr/>
        </p:nvGrpSpPr>
        <p:grpSpPr>
          <a:xfrm>
            <a:off x="6876256" y="-6573"/>
            <a:ext cx="419100" cy="631825"/>
            <a:chOff x="1974851" y="276226"/>
            <a:chExt cx="419100" cy="631825"/>
          </a:xfrm>
        </p:grpSpPr>
        <p:sp>
          <p:nvSpPr>
            <p:cNvPr id="16" name="Freeform 70">
              <a:extLst>
                <a:ext uri="{FF2B5EF4-FFF2-40B4-BE49-F238E27FC236}">
                  <a16:creationId xmlns:a16="http://schemas.microsoft.com/office/drawing/2014/main" id="{8A33CDC9-139D-4330-A41E-9FF2D31AC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71">
              <a:extLst>
                <a:ext uri="{FF2B5EF4-FFF2-40B4-BE49-F238E27FC236}">
                  <a16:creationId xmlns:a16="http://schemas.microsoft.com/office/drawing/2014/main" id="{0F569FA9-ED52-45C2-8D5C-75308C8DC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8CFE8DB6-2D64-47E0-BF27-B59E805314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73">
              <a:extLst>
                <a:ext uri="{FF2B5EF4-FFF2-40B4-BE49-F238E27FC236}">
                  <a16:creationId xmlns:a16="http://schemas.microsoft.com/office/drawing/2014/main" id="{8F591663-980F-4143-AF2E-DDFA5ED02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Rectangle 74">
              <a:extLst>
                <a:ext uri="{FF2B5EF4-FFF2-40B4-BE49-F238E27FC236}">
                  <a16:creationId xmlns:a16="http://schemas.microsoft.com/office/drawing/2014/main" id="{597B9710-4457-4238-B4ED-94C5ECB3F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DB7C7D4-E4EC-4CEE-9052-69F9BA2FB3D9}"/>
              </a:ext>
            </a:extLst>
          </p:cNvPr>
          <p:cNvGrpSpPr/>
          <p:nvPr/>
        </p:nvGrpSpPr>
        <p:grpSpPr>
          <a:xfrm>
            <a:off x="7979630" y="-4853"/>
            <a:ext cx="419100" cy="631825"/>
            <a:chOff x="1974851" y="276226"/>
            <a:chExt cx="419100" cy="631825"/>
          </a:xfrm>
        </p:grpSpPr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AA75A4E5-1664-43E5-9B39-364EA0C7F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1400BDED-9742-4156-B329-FDE5D59B3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72">
              <a:extLst>
                <a:ext uri="{FF2B5EF4-FFF2-40B4-BE49-F238E27FC236}">
                  <a16:creationId xmlns:a16="http://schemas.microsoft.com/office/drawing/2014/main" id="{E43B7FFE-9C59-4A75-BCAC-F78E8F109C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3">
              <a:extLst>
                <a:ext uri="{FF2B5EF4-FFF2-40B4-BE49-F238E27FC236}">
                  <a16:creationId xmlns:a16="http://schemas.microsoft.com/office/drawing/2014/main" id="{C49ECA48-81A2-4A6E-875E-BA02FAD12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74">
              <a:extLst>
                <a:ext uri="{FF2B5EF4-FFF2-40B4-BE49-F238E27FC236}">
                  <a16:creationId xmlns:a16="http://schemas.microsoft.com/office/drawing/2014/main" id="{B7E04ADF-613C-42F6-85A7-732E2F83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9" name="모서리가 접힌 도형 1">
            <a:extLst>
              <a:ext uri="{FF2B5EF4-FFF2-40B4-BE49-F238E27FC236}">
                <a16:creationId xmlns:a16="http://schemas.microsoft.com/office/drawing/2014/main" id="{B922252A-4768-4556-AAC8-79887269AD87}"/>
              </a:ext>
            </a:extLst>
          </p:cNvPr>
          <p:cNvSpPr/>
          <p:nvPr/>
        </p:nvSpPr>
        <p:spPr>
          <a:xfrm>
            <a:off x="337824" y="1267008"/>
            <a:ext cx="8554655" cy="4182780"/>
          </a:xfrm>
          <a:prstGeom prst="foldedCorner">
            <a:avLst>
              <a:gd name="adj" fmla="val 9972"/>
            </a:avLst>
          </a:prstGeom>
          <a:solidFill>
            <a:schemeClr val="bg1">
              <a:lumMod val="95000"/>
              <a:alpha val="7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C90593-4662-4074-893B-953A186B4DF4}"/>
              </a:ext>
            </a:extLst>
          </p:cNvPr>
          <p:cNvSpPr txBox="1"/>
          <p:nvPr/>
        </p:nvSpPr>
        <p:spPr>
          <a:xfrm>
            <a:off x="1622440" y="1349172"/>
            <a:ext cx="120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사용자용</a:t>
            </a:r>
            <a:endParaRPr lang="ko-KR" altLang="en-US" sz="2800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D20018F-4772-460E-8CE3-6FC7E3C39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338" y="1356204"/>
            <a:ext cx="3569626" cy="400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9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다리꼴 26">
            <a:extLst>
              <a:ext uri="{FF2B5EF4-FFF2-40B4-BE49-F238E27FC236}">
                <a16:creationId xmlns:a16="http://schemas.microsoft.com/office/drawing/2014/main" id="{9931034B-EAB2-4D50-87D1-CF8AF294E008}"/>
              </a:ext>
            </a:extLst>
          </p:cNvPr>
          <p:cNvSpPr/>
          <p:nvPr/>
        </p:nvSpPr>
        <p:spPr>
          <a:xfrm flipV="1">
            <a:off x="-35514" y="330904"/>
            <a:ext cx="9179513" cy="582380"/>
          </a:xfrm>
          <a:prstGeom prst="trapezoid">
            <a:avLst>
              <a:gd name="adj" fmla="val 0"/>
            </a:avLst>
          </a:prstGeom>
          <a:solidFill>
            <a:srgbClr val="A99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91678E-6C40-4833-B3A6-E25A97161132}"/>
              </a:ext>
            </a:extLst>
          </p:cNvPr>
          <p:cNvSpPr txBox="1"/>
          <p:nvPr/>
        </p:nvSpPr>
        <p:spPr>
          <a:xfrm>
            <a:off x="2555776" y="394181"/>
            <a:ext cx="40324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 </a:t>
            </a:r>
            <a:r>
              <a:rPr lang="ko-KR" altLang="en-US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주제 </a:t>
            </a:r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</a:t>
            </a:r>
            <a:endParaRPr lang="ko-KR" altLang="en-US" sz="25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68FEB13-DD1D-465D-A145-554E56437217}"/>
              </a:ext>
            </a:extLst>
          </p:cNvPr>
          <p:cNvGrpSpPr/>
          <p:nvPr/>
        </p:nvGrpSpPr>
        <p:grpSpPr>
          <a:xfrm>
            <a:off x="696516" y="-883"/>
            <a:ext cx="419100" cy="631825"/>
            <a:chOff x="1974851" y="276226"/>
            <a:chExt cx="419100" cy="631825"/>
          </a:xfrm>
        </p:grpSpPr>
        <p:sp>
          <p:nvSpPr>
            <p:cNvPr id="4" name="Freeform 70">
              <a:extLst>
                <a:ext uri="{FF2B5EF4-FFF2-40B4-BE49-F238E27FC236}">
                  <a16:creationId xmlns:a16="http://schemas.microsoft.com/office/drawing/2014/main" id="{DB98A7CE-564A-4C1D-B938-B77A5DD16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71">
              <a:extLst>
                <a:ext uri="{FF2B5EF4-FFF2-40B4-BE49-F238E27FC236}">
                  <a16:creationId xmlns:a16="http://schemas.microsoft.com/office/drawing/2014/main" id="{5A740525-A652-4578-94E2-E8EC04006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72">
              <a:extLst>
                <a:ext uri="{FF2B5EF4-FFF2-40B4-BE49-F238E27FC236}">
                  <a16:creationId xmlns:a16="http://schemas.microsoft.com/office/drawing/2014/main" id="{29E22947-5E8D-474E-8816-7C43E14D5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3">
              <a:extLst>
                <a:ext uri="{FF2B5EF4-FFF2-40B4-BE49-F238E27FC236}">
                  <a16:creationId xmlns:a16="http://schemas.microsoft.com/office/drawing/2014/main" id="{B0235495-8B5E-4EEA-AB2F-57102E941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Rectangle 74">
              <a:extLst>
                <a:ext uri="{FF2B5EF4-FFF2-40B4-BE49-F238E27FC236}">
                  <a16:creationId xmlns:a16="http://schemas.microsoft.com/office/drawing/2014/main" id="{8F5D81CD-F0A3-40D7-B86E-FE20F52C5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707A54-C3D4-44E0-821A-554BD21E7B4C}"/>
              </a:ext>
            </a:extLst>
          </p:cNvPr>
          <p:cNvGrpSpPr/>
          <p:nvPr/>
        </p:nvGrpSpPr>
        <p:grpSpPr>
          <a:xfrm>
            <a:off x="1791953" y="-21521"/>
            <a:ext cx="419100" cy="631825"/>
            <a:chOff x="1974851" y="276226"/>
            <a:chExt cx="419100" cy="631825"/>
          </a:xfrm>
        </p:grpSpPr>
        <p:sp>
          <p:nvSpPr>
            <p:cNvPr id="10" name="Freeform 70">
              <a:extLst>
                <a:ext uri="{FF2B5EF4-FFF2-40B4-BE49-F238E27FC236}">
                  <a16:creationId xmlns:a16="http://schemas.microsoft.com/office/drawing/2014/main" id="{276B12A9-4DB1-4250-BF00-AA2C882E5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1">
              <a:extLst>
                <a:ext uri="{FF2B5EF4-FFF2-40B4-BE49-F238E27FC236}">
                  <a16:creationId xmlns:a16="http://schemas.microsoft.com/office/drawing/2014/main" id="{BCB0DAD9-3E90-4F1B-A15F-C9E8DF781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72">
              <a:extLst>
                <a:ext uri="{FF2B5EF4-FFF2-40B4-BE49-F238E27FC236}">
                  <a16:creationId xmlns:a16="http://schemas.microsoft.com/office/drawing/2014/main" id="{3F3BBF40-DC4E-4E84-93B1-5C64F0A77F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73">
              <a:extLst>
                <a:ext uri="{FF2B5EF4-FFF2-40B4-BE49-F238E27FC236}">
                  <a16:creationId xmlns:a16="http://schemas.microsoft.com/office/drawing/2014/main" id="{DCE61AE8-89C6-43C4-9179-3DD5012AC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74">
              <a:extLst>
                <a:ext uri="{FF2B5EF4-FFF2-40B4-BE49-F238E27FC236}">
                  <a16:creationId xmlns:a16="http://schemas.microsoft.com/office/drawing/2014/main" id="{914779E3-444C-4E29-A8B9-61AEF7014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D5663BD-A669-4BA7-86E9-E9AAF9EACD9E}"/>
              </a:ext>
            </a:extLst>
          </p:cNvPr>
          <p:cNvGrpSpPr/>
          <p:nvPr/>
        </p:nvGrpSpPr>
        <p:grpSpPr>
          <a:xfrm>
            <a:off x="6876256" y="-6573"/>
            <a:ext cx="419100" cy="631825"/>
            <a:chOff x="1974851" y="276226"/>
            <a:chExt cx="419100" cy="631825"/>
          </a:xfrm>
        </p:grpSpPr>
        <p:sp>
          <p:nvSpPr>
            <p:cNvPr id="16" name="Freeform 70">
              <a:extLst>
                <a:ext uri="{FF2B5EF4-FFF2-40B4-BE49-F238E27FC236}">
                  <a16:creationId xmlns:a16="http://schemas.microsoft.com/office/drawing/2014/main" id="{8A33CDC9-139D-4330-A41E-9FF2D31AC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71">
              <a:extLst>
                <a:ext uri="{FF2B5EF4-FFF2-40B4-BE49-F238E27FC236}">
                  <a16:creationId xmlns:a16="http://schemas.microsoft.com/office/drawing/2014/main" id="{0F569FA9-ED52-45C2-8D5C-75308C8DC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8CFE8DB6-2D64-47E0-BF27-B59E805314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73">
              <a:extLst>
                <a:ext uri="{FF2B5EF4-FFF2-40B4-BE49-F238E27FC236}">
                  <a16:creationId xmlns:a16="http://schemas.microsoft.com/office/drawing/2014/main" id="{8F591663-980F-4143-AF2E-DDFA5ED02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Rectangle 74">
              <a:extLst>
                <a:ext uri="{FF2B5EF4-FFF2-40B4-BE49-F238E27FC236}">
                  <a16:creationId xmlns:a16="http://schemas.microsoft.com/office/drawing/2014/main" id="{597B9710-4457-4238-B4ED-94C5ECB3F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DB7C7D4-E4EC-4CEE-9052-69F9BA2FB3D9}"/>
              </a:ext>
            </a:extLst>
          </p:cNvPr>
          <p:cNvGrpSpPr/>
          <p:nvPr/>
        </p:nvGrpSpPr>
        <p:grpSpPr>
          <a:xfrm>
            <a:off x="7979630" y="-4853"/>
            <a:ext cx="419100" cy="631825"/>
            <a:chOff x="1974851" y="276226"/>
            <a:chExt cx="419100" cy="631825"/>
          </a:xfrm>
        </p:grpSpPr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AA75A4E5-1664-43E5-9B39-364EA0C7F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1400BDED-9742-4156-B329-FDE5D59B3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72">
              <a:extLst>
                <a:ext uri="{FF2B5EF4-FFF2-40B4-BE49-F238E27FC236}">
                  <a16:creationId xmlns:a16="http://schemas.microsoft.com/office/drawing/2014/main" id="{E43B7FFE-9C59-4A75-BCAC-F78E8F109C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3">
              <a:extLst>
                <a:ext uri="{FF2B5EF4-FFF2-40B4-BE49-F238E27FC236}">
                  <a16:creationId xmlns:a16="http://schemas.microsoft.com/office/drawing/2014/main" id="{C49ECA48-81A2-4A6E-875E-BA02FAD12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74">
              <a:extLst>
                <a:ext uri="{FF2B5EF4-FFF2-40B4-BE49-F238E27FC236}">
                  <a16:creationId xmlns:a16="http://schemas.microsoft.com/office/drawing/2014/main" id="{B7E04ADF-613C-42F6-85A7-732E2F83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9" name="모서리가 접힌 도형 1">
            <a:extLst>
              <a:ext uri="{FF2B5EF4-FFF2-40B4-BE49-F238E27FC236}">
                <a16:creationId xmlns:a16="http://schemas.microsoft.com/office/drawing/2014/main" id="{B922252A-4768-4556-AAC8-79887269AD87}"/>
              </a:ext>
            </a:extLst>
          </p:cNvPr>
          <p:cNvSpPr/>
          <p:nvPr/>
        </p:nvSpPr>
        <p:spPr>
          <a:xfrm>
            <a:off x="337824" y="1267008"/>
            <a:ext cx="8554655" cy="4182780"/>
          </a:xfrm>
          <a:prstGeom prst="foldedCorner">
            <a:avLst>
              <a:gd name="adj" fmla="val 9972"/>
            </a:avLst>
          </a:prstGeom>
          <a:solidFill>
            <a:schemeClr val="bg1">
              <a:lumMod val="95000"/>
              <a:alpha val="7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C90593-4662-4074-893B-953A186B4DF4}"/>
              </a:ext>
            </a:extLst>
          </p:cNvPr>
          <p:cNvSpPr txBox="1"/>
          <p:nvPr/>
        </p:nvSpPr>
        <p:spPr>
          <a:xfrm>
            <a:off x="1622440" y="1349172"/>
            <a:ext cx="186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매장용</a:t>
            </a:r>
            <a:r>
              <a:rPr lang="en-US" altLang="ko-KR" sz="2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</a:t>
            </a:r>
            <a:r>
              <a:rPr lang="ko-KR" altLang="en-US" sz="2400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직원용</a:t>
            </a:r>
            <a:r>
              <a:rPr lang="en-US" altLang="ko-KR" sz="24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)</a:t>
            </a:r>
            <a:endParaRPr lang="ko-KR" altLang="en-US" sz="2800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73DE785-2FA7-42BB-8A58-03AB7AD2B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991560"/>
            <a:ext cx="48577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0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다리꼴 26">
            <a:extLst>
              <a:ext uri="{FF2B5EF4-FFF2-40B4-BE49-F238E27FC236}">
                <a16:creationId xmlns:a16="http://schemas.microsoft.com/office/drawing/2014/main" id="{9931034B-EAB2-4D50-87D1-CF8AF294E008}"/>
              </a:ext>
            </a:extLst>
          </p:cNvPr>
          <p:cNvSpPr/>
          <p:nvPr/>
        </p:nvSpPr>
        <p:spPr>
          <a:xfrm flipV="1">
            <a:off x="-35514" y="330904"/>
            <a:ext cx="9179513" cy="582380"/>
          </a:xfrm>
          <a:prstGeom prst="trapezoid">
            <a:avLst>
              <a:gd name="adj" fmla="val 0"/>
            </a:avLst>
          </a:prstGeom>
          <a:solidFill>
            <a:srgbClr val="A99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91678E-6C40-4833-B3A6-E25A97161132}"/>
              </a:ext>
            </a:extLst>
          </p:cNvPr>
          <p:cNvSpPr txBox="1"/>
          <p:nvPr/>
        </p:nvSpPr>
        <p:spPr>
          <a:xfrm>
            <a:off x="2555776" y="394181"/>
            <a:ext cx="40324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 </a:t>
            </a:r>
            <a:r>
              <a:rPr lang="ko-KR" altLang="en-US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주제 </a:t>
            </a:r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</a:t>
            </a:r>
            <a:endParaRPr lang="ko-KR" altLang="en-US" sz="25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68FEB13-DD1D-465D-A145-554E56437217}"/>
              </a:ext>
            </a:extLst>
          </p:cNvPr>
          <p:cNvGrpSpPr/>
          <p:nvPr/>
        </p:nvGrpSpPr>
        <p:grpSpPr>
          <a:xfrm>
            <a:off x="696516" y="-883"/>
            <a:ext cx="419100" cy="631825"/>
            <a:chOff x="1974851" y="276226"/>
            <a:chExt cx="419100" cy="631825"/>
          </a:xfrm>
        </p:grpSpPr>
        <p:sp>
          <p:nvSpPr>
            <p:cNvPr id="4" name="Freeform 70">
              <a:extLst>
                <a:ext uri="{FF2B5EF4-FFF2-40B4-BE49-F238E27FC236}">
                  <a16:creationId xmlns:a16="http://schemas.microsoft.com/office/drawing/2014/main" id="{DB98A7CE-564A-4C1D-B938-B77A5DD16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71">
              <a:extLst>
                <a:ext uri="{FF2B5EF4-FFF2-40B4-BE49-F238E27FC236}">
                  <a16:creationId xmlns:a16="http://schemas.microsoft.com/office/drawing/2014/main" id="{5A740525-A652-4578-94E2-E8EC04006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72">
              <a:extLst>
                <a:ext uri="{FF2B5EF4-FFF2-40B4-BE49-F238E27FC236}">
                  <a16:creationId xmlns:a16="http://schemas.microsoft.com/office/drawing/2014/main" id="{29E22947-5E8D-474E-8816-7C43E14D5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3">
              <a:extLst>
                <a:ext uri="{FF2B5EF4-FFF2-40B4-BE49-F238E27FC236}">
                  <a16:creationId xmlns:a16="http://schemas.microsoft.com/office/drawing/2014/main" id="{B0235495-8B5E-4EEA-AB2F-57102E941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Rectangle 74">
              <a:extLst>
                <a:ext uri="{FF2B5EF4-FFF2-40B4-BE49-F238E27FC236}">
                  <a16:creationId xmlns:a16="http://schemas.microsoft.com/office/drawing/2014/main" id="{8F5D81CD-F0A3-40D7-B86E-FE20F52C5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707A54-C3D4-44E0-821A-554BD21E7B4C}"/>
              </a:ext>
            </a:extLst>
          </p:cNvPr>
          <p:cNvGrpSpPr/>
          <p:nvPr/>
        </p:nvGrpSpPr>
        <p:grpSpPr>
          <a:xfrm>
            <a:off x="1791953" y="-21521"/>
            <a:ext cx="419100" cy="631825"/>
            <a:chOff x="1974851" y="276226"/>
            <a:chExt cx="419100" cy="631825"/>
          </a:xfrm>
        </p:grpSpPr>
        <p:sp>
          <p:nvSpPr>
            <p:cNvPr id="10" name="Freeform 70">
              <a:extLst>
                <a:ext uri="{FF2B5EF4-FFF2-40B4-BE49-F238E27FC236}">
                  <a16:creationId xmlns:a16="http://schemas.microsoft.com/office/drawing/2014/main" id="{276B12A9-4DB1-4250-BF00-AA2C882E5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1">
              <a:extLst>
                <a:ext uri="{FF2B5EF4-FFF2-40B4-BE49-F238E27FC236}">
                  <a16:creationId xmlns:a16="http://schemas.microsoft.com/office/drawing/2014/main" id="{BCB0DAD9-3E90-4F1B-A15F-C9E8DF781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72">
              <a:extLst>
                <a:ext uri="{FF2B5EF4-FFF2-40B4-BE49-F238E27FC236}">
                  <a16:creationId xmlns:a16="http://schemas.microsoft.com/office/drawing/2014/main" id="{3F3BBF40-DC4E-4E84-93B1-5C64F0A77F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73">
              <a:extLst>
                <a:ext uri="{FF2B5EF4-FFF2-40B4-BE49-F238E27FC236}">
                  <a16:creationId xmlns:a16="http://schemas.microsoft.com/office/drawing/2014/main" id="{DCE61AE8-89C6-43C4-9179-3DD5012AC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74">
              <a:extLst>
                <a:ext uri="{FF2B5EF4-FFF2-40B4-BE49-F238E27FC236}">
                  <a16:creationId xmlns:a16="http://schemas.microsoft.com/office/drawing/2014/main" id="{914779E3-444C-4E29-A8B9-61AEF7014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D5663BD-A669-4BA7-86E9-E9AAF9EACD9E}"/>
              </a:ext>
            </a:extLst>
          </p:cNvPr>
          <p:cNvGrpSpPr/>
          <p:nvPr/>
        </p:nvGrpSpPr>
        <p:grpSpPr>
          <a:xfrm>
            <a:off x="6876256" y="-6573"/>
            <a:ext cx="419100" cy="631825"/>
            <a:chOff x="1974851" y="276226"/>
            <a:chExt cx="419100" cy="631825"/>
          </a:xfrm>
        </p:grpSpPr>
        <p:sp>
          <p:nvSpPr>
            <p:cNvPr id="16" name="Freeform 70">
              <a:extLst>
                <a:ext uri="{FF2B5EF4-FFF2-40B4-BE49-F238E27FC236}">
                  <a16:creationId xmlns:a16="http://schemas.microsoft.com/office/drawing/2014/main" id="{8A33CDC9-139D-4330-A41E-9FF2D31AC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71">
              <a:extLst>
                <a:ext uri="{FF2B5EF4-FFF2-40B4-BE49-F238E27FC236}">
                  <a16:creationId xmlns:a16="http://schemas.microsoft.com/office/drawing/2014/main" id="{0F569FA9-ED52-45C2-8D5C-75308C8DC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8CFE8DB6-2D64-47E0-BF27-B59E805314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73">
              <a:extLst>
                <a:ext uri="{FF2B5EF4-FFF2-40B4-BE49-F238E27FC236}">
                  <a16:creationId xmlns:a16="http://schemas.microsoft.com/office/drawing/2014/main" id="{8F591663-980F-4143-AF2E-DDFA5ED02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Rectangle 74">
              <a:extLst>
                <a:ext uri="{FF2B5EF4-FFF2-40B4-BE49-F238E27FC236}">
                  <a16:creationId xmlns:a16="http://schemas.microsoft.com/office/drawing/2014/main" id="{597B9710-4457-4238-B4ED-94C5ECB3F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DB7C7D4-E4EC-4CEE-9052-69F9BA2FB3D9}"/>
              </a:ext>
            </a:extLst>
          </p:cNvPr>
          <p:cNvGrpSpPr/>
          <p:nvPr/>
        </p:nvGrpSpPr>
        <p:grpSpPr>
          <a:xfrm>
            <a:off x="7979630" y="-4853"/>
            <a:ext cx="419100" cy="631825"/>
            <a:chOff x="1974851" y="276226"/>
            <a:chExt cx="419100" cy="631825"/>
          </a:xfrm>
        </p:grpSpPr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AA75A4E5-1664-43E5-9B39-364EA0C7F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1400BDED-9742-4156-B329-FDE5D59B3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72">
              <a:extLst>
                <a:ext uri="{FF2B5EF4-FFF2-40B4-BE49-F238E27FC236}">
                  <a16:creationId xmlns:a16="http://schemas.microsoft.com/office/drawing/2014/main" id="{E43B7FFE-9C59-4A75-BCAC-F78E8F109C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3">
              <a:extLst>
                <a:ext uri="{FF2B5EF4-FFF2-40B4-BE49-F238E27FC236}">
                  <a16:creationId xmlns:a16="http://schemas.microsoft.com/office/drawing/2014/main" id="{C49ECA48-81A2-4A6E-875E-BA02FAD12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74">
              <a:extLst>
                <a:ext uri="{FF2B5EF4-FFF2-40B4-BE49-F238E27FC236}">
                  <a16:creationId xmlns:a16="http://schemas.microsoft.com/office/drawing/2014/main" id="{B7E04ADF-613C-42F6-85A7-732E2F83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9" name="모서리가 접힌 도형 1">
            <a:extLst>
              <a:ext uri="{FF2B5EF4-FFF2-40B4-BE49-F238E27FC236}">
                <a16:creationId xmlns:a16="http://schemas.microsoft.com/office/drawing/2014/main" id="{B922252A-4768-4556-AAC8-79887269AD87}"/>
              </a:ext>
            </a:extLst>
          </p:cNvPr>
          <p:cNvSpPr/>
          <p:nvPr/>
        </p:nvSpPr>
        <p:spPr>
          <a:xfrm>
            <a:off x="337824" y="1267008"/>
            <a:ext cx="8554655" cy="4182780"/>
          </a:xfrm>
          <a:prstGeom prst="foldedCorner">
            <a:avLst>
              <a:gd name="adj" fmla="val 9972"/>
            </a:avLst>
          </a:prstGeom>
          <a:solidFill>
            <a:schemeClr val="bg1">
              <a:lumMod val="95000"/>
              <a:alpha val="7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C90593-4662-4074-893B-953A186B4DF4}"/>
              </a:ext>
            </a:extLst>
          </p:cNvPr>
          <p:cNvSpPr txBox="1"/>
          <p:nvPr/>
        </p:nvSpPr>
        <p:spPr>
          <a:xfrm>
            <a:off x="1622440" y="1349172"/>
            <a:ext cx="143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관리자용</a:t>
            </a:r>
            <a:endParaRPr lang="ko-KR" altLang="en-US" sz="2800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0621FBA-D523-4106-9826-C3A2895FD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788" y="1653319"/>
            <a:ext cx="3256907" cy="3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8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다리꼴 80"/>
          <p:cNvSpPr/>
          <p:nvPr/>
        </p:nvSpPr>
        <p:spPr>
          <a:xfrm flipV="1">
            <a:off x="-35514" y="330904"/>
            <a:ext cx="9179513" cy="582380"/>
          </a:xfrm>
          <a:prstGeom prst="trapezoid">
            <a:avLst>
              <a:gd name="adj" fmla="val 0"/>
            </a:avLst>
          </a:prstGeom>
          <a:solidFill>
            <a:srgbClr val="A99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555776" y="394181"/>
            <a:ext cx="40324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 </a:t>
            </a:r>
            <a:r>
              <a:rPr lang="ko-KR" altLang="en-US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테이블 정의서</a:t>
            </a:r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</a:t>
            </a:r>
            <a:endParaRPr lang="ko-KR" altLang="en-US" sz="25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696516" y="-883"/>
            <a:ext cx="419100" cy="631825"/>
            <a:chOff x="1974851" y="276226"/>
            <a:chExt cx="419100" cy="631825"/>
          </a:xfrm>
        </p:grpSpPr>
        <p:sp>
          <p:nvSpPr>
            <p:cNvPr id="103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1791953" y="-21521"/>
            <a:ext cx="419100" cy="631825"/>
            <a:chOff x="1974851" y="276226"/>
            <a:chExt cx="419100" cy="631825"/>
          </a:xfrm>
        </p:grpSpPr>
        <p:sp>
          <p:nvSpPr>
            <p:cNvPr id="109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6876256" y="-6573"/>
            <a:ext cx="419100" cy="631825"/>
            <a:chOff x="1974851" y="276226"/>
            <a:chExt cx="419100" cy="631825"/>
          </a:xfrm>
        </p:grpSpPr>
        <p:sp>
          <p:nvSpPr>
            <p:cNvPr id="115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7979630" y="-4853"/>
            <a:ext cx="419100" cy="631825"/>
            <a:chOff x="1974851" y="276226"/>
            <a:chExt cx="419100" cy="631825"/>
          </a:xfrm>
        </p:grpSpPr>
        <p:sp>
          <p:nvSpPr>
            <p:cNvPr id="121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8449456-D4C4-4953-823B-E8BAD73F8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641476"/>
            <a:ext cx="59817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5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다리꼴 80"/>
          <p:cNvSpPr/>
          <p:nvPr/>
        </p:nvSpPr>
        <p:spPr>
          <a:xfrm flipV="1">
            <a:off x="-35514" y="330904"/>
            <a:ext cx="9179513" cy="582380"/>
          </a:xfrm>
          <a:prstGeom prst="trapezoid">
            <a:avLst>
              <a:gd name="adj" fmla="val 0"/>
            </a:avLst>
          </a:prstGeom>
          <a:solidFill>
            <a:srgbClr val="A99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555776" y="394181"/>
            <a:ext cx="40324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 </a:t>
            </a:r>
            <a:r>
              <a:rPr lang="ko-KR" altLang="en-US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테이블 정의서</a:t>
            </a:r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</a:t>
            </a:r>
            <a:endParaRPr lang="ko-KR" altLang="en-US" sz="25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696516" y="-883"/>
            <a:ext cx="419100" cy="631825"/>
            <a:chOff x="1974851" y="276226"/>
            <a:chExt cx="419100" cy="631825"/>
          </a:xfrm>
        </p:grpSpPr>
        <p:sp>
          <p:nvSpPr>
            <p:cNvPr id="103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1791953" y="-21521"/>
            <a:ext cx="419100" cy="631825"/>
            <a:chOff x="1974851" y="276226"/>
            <a:chExt cx="419100" cy="631825"/>
          </a:xfrm>
        </p:grpSpPr>
        <p:sp>
          <p:nvSpPr>
            <p:cNvPr id="109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6876256" y="-6573"/>
            <a:ext cx="419100" cy="631825"/>
            <a:chOff x="1974851" y="276226"/>
            <a:chExt cx="419100" cy="631825"/>
          </a:xfrm>
        </p:grpSpPr>
        <p:sp>
          <p:nvSpPr>
            <p:cNvPr id="115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7979630" y="-4853"/>
            <a:ext cx="419100" cy="631825"/>
            <a:chOff x="1974851" y="276226"/>
            <a:chExt cx="419100" cy="631825"/>
          </a:xfrm>
        </p:grpSpPr>
        <p:sp>
          <p:nvSpPr>
            <p:cNvPr id="121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4F96849-1FCD-466F-A936-4E2848F94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7380"/>
            <a:ext cx="9144000" cy="273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4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다리꼴 80"/>
          <p:cNvSpPr/>
          <p:nvPr/>
        </p:nvSpPr>
        <p:spPr>
          <a:xfrm flipV="1">
            <a:off x="-35514" y="330904"/>
            <a:ext cx="9179513" cy="582380"/>
          </a:xfrm>
          <a:prstGeom prst="trapezoid">
            <a:avLst>
              <a:gd name="adj" fmla="val 0"/>
            </a:avLst>
          </a:prstGeom>
          <a:solidFill>
            <a:srgbClr val="A99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555776" y="394181"/>
            <a:ext cx="40324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 ERD -</a:t>
            </a:r>
            <a:endParaRPr lang="ko-KR" altLang="en-US" sz="25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696516" y="-883"/>
            <a:ext cx="419100" cy="631825"/>
            <a:chOff x="1974851" y="276226"/>
            <a:chExt cx="419100" cy="631825"/>
          </a:xfrm>
        </p:grpSpPr>
        <p:sp>
          <p:nvSpPr>
            <p:cNvPr id="103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1791953" y="-21521"/>
            <a:ext cx="419100" cy="631825"/>
            <a:chOff x="1974851" y="276226"/>
            <a:chExt cx="419100" cy="631825"/>
          </a:xfrm>
        </p:grpSpPr>
        <p:sp>
          <p:nvSpPr>
            <p:cNvPr id="109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6876256" y="-6573"/>
            <a:ext cx="419100" cy="631825"/>
            <a:chOff x="1974851" y="276226"/>
            <a:chExt cx="419100" cy="631825"/>
          </a:xfrm>
        </p:grpSpPr>
        <p:sp>
          <p:nvSpPr>
            <p:cNvPr id="115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7979630" y="-4853"/>
            <a:ext cx="419100" cy="631825"/>
            <a:chOff x="1974851" y="276226"/>
            <a:chExt cx="419100" cy="631825"/>
          </a:xfrm>
        </p:grpSpPr>
        <p:sp>
          <p:nvSpPr>
            <p:cNvPr id="121" name="Freeform 70"/>
            <p:cNvSpPr>
              <a:spLocks/>
            </p:cNvSpPr>
            <p:nvPr/>
          </p:nvSpPr>
          <p:spPr bwMode="auto">
            <a:xfrm>
              <a:off x="1982788" y="608013"/>
              <a:ext cx="401638" cy="219075"/>
            </a:xfrm>
            <a:custGeom>
              <a:avLst/>
              <a:gdLst>
                <a:gd name="T0" fmla="*/ 253 w 505"/>
                <a:gd name="T1" fmla="*/ 0 h 276"/>
                <a:gd name="T2" fmla="*/ 274 w 505"/>
                <a:gd name="T3" fmla="*/ 3 h 276"/>
                <a:gd name="T4" fmla="*/ 300 w 505"/>
                <a:gd name="T5" fmla="*/ 17 h 276"/>
                <a:gd name="T6" fmla="*/ 326 w 505"/>
                <a:gd name="T7" fmla="*/ 37 h 276"/>
                <a:gd name="T8" fmla="*/ 351 w 505"/>
                <a:gd name="T9" fmla="*/ 63 h 276"/>
                <a:gd name="T10" fmla="*/ 377 w 505"/>
                <a:gd name="T11" fmla="*/ 90 h 276"/>
                <a:gd name="T12" fmla="*/ 403 w 505"/>
                <a:gd name="T13" fmla="*/ 122 h 276"/>
                <a:gd name="T14" fmla="*/ 426 w 505"/>
                <a:gd name="T15" fmla="*/ 154 h 276"/>
                <a:gd name="T16" fmla="*/ 448 w 505"/>
                <a:gd name="T17" fmla="*/ 185 h 276"/>
                <a:gd name="T18" fmla="*/ 468 w 505"/>
                <a:gd name="T19" fmla="*/ 215 h 276"/>
                <a:gd name="T20" fmla="*/ 484 w 505"/>
                <a:gd name="T21" fmla="*/ 238 h 276"/>
                <a:gd name="T22" fmla="*/ 496 w 505"/>
                <a:gd name="T23" fmla="*/ 260 h 276"/>
                <a:gd name="T24" fmla="*/ 503 w 505"/>
                <a:gd name="T25" fmla="*/ 272 h 276"/>
                <a:gd name="T26" fmla="*/ 505 w 505"/>
                <a:gd name="T27" fmla="*/ 276 h 276"/>
                <a:gd name="T28" fmla="*/ 0 w 505"/>
                <a:gd name="T29" fmla="*/ 276 h 276"/>
                <a:gd name="T30" fmla="*/ 2 w 505"/>
                <a:gd name="T31" fmla="*/ 272 h 276"/>
                <a:gd name="T32" fmla="*/ 10 w 505"/>
                <a:gd name="T33" fmla="*/ 260 h 276"/>
                <a:gd name="T34" fmla="*/ 22 w 505"/>
                <a:gd name="T35" fmla="*/ 238 h 276"/>
                <a:gd name="T36" fmla="*/ 37 w 505"/>
                <a:gd name="T37" fmla="*/ 215 h 276"/>
                <a:gd name="T38" fmla="*/ 57 w 505"/>
                <a:gd name="T39" fmla="*/ 185 h 276"/>
                <a:gd name="T40" fmla="*/ 79 w 505"/>
                <a:gd name="T41" fmla="*/ 154 h 276"/>
                <a:gd name="T42" fmla="*/ 103 w 505"/>
                <a:gd name="T43" fmla="*/ 122 h 276"/>
                <a:gd name="T44" fmla="*/ 128 w 505"/>
                <a:gd name="T45" fmla="*/ 90 h 276"/>
                <a:gd name="T46" fmla="*/ 154 w 505"/>
                <a:gd name="T47" fmla="*/ 63 h 276"/>
                <a:gd name="T48" fmla="*/ 180 w 505"/>
                <a:gd name="T49" fmla="*/ 37 h 276"/>
                <a:gd name="T50" fmla="*/ 205 w 505"/>
                <a:gd name="T51" fmla="*/ 17 h 276"/>
                <a:gd name="T52" fmla="*/ 229 w 505"/>
                <a:gd name="T53" fmla="*/ 3 h 276"/>
                <a:gd name="T54" fmla="*/ 253 w 505"/>
                <a:gd name="T5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276">
                  <a:moveTo>
                    <a:pt x="253" y="0"/>
                  </a:moveTo>
                  <a:lnTo>
                    <a:pt x="274" y="3"/>
                  </a:lnTo>
                  <a:lnTo>
                    <a:pt x="300" y="17"/>
                  </a:lnTo>
                  <a:lnTo>
                    <a:pt x="326" y="37"/>
                  </a:lnTo>
                  <a:lnTo>
                    <a:pt x="351" y="63"/>
                  </a:lnTo>
                  <a:lnTo>
                    <a:pt x="377" y="90"/>
                  </a:lnTo>
                  <a:lnTo>
                    <a:pt x="403" y="122"/>
                  </a:lnTo>
                  <a:lnTo>
                    <a:pt x="426" y="154"/>
                  </a:lnTo>
                  <a:lnTo>
                    <a:pt x="448" y="185"/>
                  </a:lnTo>
                  <a:lnTo>
                    <a:pt x="468" y="215"/>
                  </a:lnTo>
                  <a:lnTo>
                    <a:pt x="484" y="238"/>
                  </a:lnTo>
                  <a:lnTo>
                    <a:pt x="496" y="260"/>
                  </a:lnTo>
                  <a:lnTo>
                    <a:pt x="503" y="272"/>
                  </a:lnTo>
                  <a:lnTo>
                    <a:pt x="505" y="276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10" y="260"/>
                  </a:lnTo>
                  <a:lnTo>
                    <a:pt x="22" y="238"/>
                  </a:lnTo>
                  <a:lnTo>
                    <a:pt x="37" y="215"/>
                  </a:lnTo>
                  <a:lnTo>
                    <a:pt x="57" y="185"/>
                  </a:lnTo>
                  <a:lnTo>
                    <a:pt x="79" y="154"/>
                  </a:lnTo>
                  <a:lnTo>
                    <a:pt x="103" y="122"/>
                  </a:lnTo>
                  <a:lnTo>
                    <a:pt x="128" y="90"/>
                  </a:lnTo>
                  <a:lnTo>
                    <a:pt x="154" y="63"/>
                  </a:lnTo>
                  <a:lnTo>
                    <a:pt x="180" y="37"/>
                  </a:lnTo>
                  <a:lnTo>
                    <a:pt x="205" y="17"/>
                  </a:lnTo>
                  <a:lnTo>
                    <a:pt x="229" y="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71"/>
            <p:cNvSpPr>
              <a:spLocks/>
            </p:cNvSpPr>
            <p:nvPr/>
          </p:nvSpPr>
          <p:spPr bwMode="auto">
            <a:xfrm>
              <a:off x="1989138" y="793751"/>
              <a:ext cx="387350" cy="98425"/>
            </a:xfrm>
            <a:custGeom>
              <a:avLst/>
              <a:gdLst>
                <a:gd name="T0" fmla="*/ 245 w 488"/>
                <a:gd name="T1" fmla="*/ 0 h 124"/>
                <a:gd name="T2" fmla="*/ 300 w 488"/>
                <a:gd name="T3" fmla="*/ 1 h 124"/>
                <a:gd name="T4" fmla="*/ 351 w 488"/>
                <a:gd name="T5" fmla="*/ 5 h 124"/>
                <a:gd name="T6" fmla="*/ 397 w 488"/>
                <a:gd name="T7" fmla="*/ 13 h 124"/>
                <a:gd name="T8" fmla="*/ 434 w 488"/>
                <a:gd name="T9" fmla="*/ 23 h 124"/>
                <a:gd name="T10" fmla="*/ 464 w 488"/>
                <a:gd name="T11" fmla="*/ 35 h 124"/>
                <a:gd name="T12" fmla="*/ 482 w 488"/>
                <a:gd name="T13" fmla="*/ 47 h 124"/>
                <a:gd name="T14" fmla="*/ 488 w 488"/>
                <a:gd name="T15" fmla="*/ 63 h 124"/>
                <a:gd name="T16" fmla="*/ 482 w 488"/>
                <a:gd name="T17" fmla="*/ 77 h 124"/>
                <a:gd name="T18" fmla="*/ 464 w 488"/>
                <a:gd name="T19" fmla="*/ 90 h 124"/>
                <a:gd name="T20" fmla="*/ 434 w 488"/>
                <a:gd name="T21" fmla="*/ 100 h 124"/>
                <a:gd name="T22" fmla="*/ 397 w 488"/>
                <a:gd name="T23" fmla="*/ 110 h 124"/>
                <a:gd name="T24" fmla="*/ 351 w 488"/>
                <a:gd name="T25" fmla="*/ 118 h 124"/>
                <a:gd name="T26" fmla="*/ 300 w 488"/>
                <a:gd name="T27" fmla="*/ 122 h 124"/>
                <a:gd name="T28" fmla="*/ 245 w 488"/>
                <a:gd name="T29" fmla="*/ 124 h 124"/>
                <a:gd name="T30" fmla="*/ 189 w 488"/>
                <a:gd name="T31" fmla="*/ 122 h 124"/>
                <a:gd name="T32" fmla="*/ 138 w 488"/>
                <a:gd name="T33" fmla="*/ 118 h 124"/>
                <a:gd name="T34" fmla="*/ 93 w 488"/>
                <a:gd name="T35" fmla="*/ 110 h 124"/>
                <a:gd name="T36" fmla="*/ 53 w 488"/>
                <a:gd name="T37" fmla="*/ 100 h 124"/>
                <a:gd name="T38" fmla="*/ 25 w 488"/>
                <a:gd name="T39" fmla="*/ 90 h 124"/>
                <a:gd name="T40" fmla="*/ 8 w 488"/>
                <a:gd name="T41" fmla="*/ 77 h 124"/>
                <a:gd name="T42" fmla="*/ 0 w 488"/>
                <a:gd name="T43" fmla="*/ 63 h 124"/>
                <a:gd name="T44" fmla="*/ 8 w 488"/>
                <a:gd name="T45" fmla="*/ 47 h 124"/>
                <a:gd name="T46" fmla="*/ 25 w 488"/>
                <a:gd name="T47" fmla="*/ 35 h 124"/>
                <a:gd name="T48" fmla="*/ 53 w 488"/>
                <a:gd name="T49" fmla="*/ 23 h 124"/>
                <a:gd name="T50" fmla="*/ 93 w 488"/>
                <a:gd name="T51" fmla="*/ 13 h 124"/>
                <a:gd name="T52" fmla="*/ 138 w 488"/>
                <a:gd name="T53" fmla="*/ 5 h 124"/>
                <a:gd name="T54" fmla="*/ 189 w 488"/>
                <a:gd name="T55" fmla="*/ 1 h 124"/>
                <a:gd name="T56" fmla="*/ 245 w 488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8" h="124">
                  <a:moveTo>
                    <a:pt x="245" y="0"/>
                  </a:moveTo>
                  <a:lnTo>
                    <a:pt x="300" y="1"/>
                  </a:lnTo>
                  <a:lnTo>
                    <a:pt x="351" y="5"/>
                  </a:lnTo>
                  <a:lnTo>
                    <a:pt x="397" y="13"/>
                  </a:lnTo>
                  <a:lnTo>
                    <a:pt x="434" y="23"/>
                  </a:lnTo>
                  <a:lnTo>
                    <a:pt x="464" y="35"/>
                  </a:lnTo>
                  <a:lnTo>
                    <a:pt x="482" y="47"/>
                  </a:lnTo>
                  <a:lnTo>
                    <a:pt x="488" y="63"/>
                  </a:lnTo>
                  <a:lnTo>
                    <a:pt x="482" y="77"/>
                  </a:lnTo>
                  <a:lnTo>
                    <a:pt x="464" y="90"/>
                  </a:lnTo>
                  <a:lnTo>
                    <a:pt x="434" y="100"/>
                  </a:lnTo>
                  <a:lnTo>
                    <a:pt x="397" y="110"/>
                  </a:lnTo>
                  <a:lnTo>
                    <a:pt x="351" y="118"/>
                  </a:lnTo>
                  <a:lnTo>
                    <a:pt x="300" y="122"/>
                  </a:lnTo>
                  <a:lnTo>
                    <a:pt x="245" y="124"/>
                  </a:lnTo>
                  <a:lnTo>
                    <a:pt x="189" y="122"/>
                  </a:lnTo>
                  <a:lnTo>
                    <a:pt x="138" y="118"/>
                  </a:lnTo>
                  <a:lnTo>
                    <a:pt x="93" y="110"/>
                  </a:lnTo>
                  <a:lnTo>
                    <a:pt x="53" y="100"/>
                  </a:lnTo>
                  <a:lnTo>
                    <a:pt x="25" y="90"/>
                  </a:lnTo>
                  <a:lnTo>
                    <a:pt x="8" y="77"/>
                  </a:lnTo>
                  <a:lnTo>
                    <a:pt x="0" y="63"/>
                  </a:lnTo>
                  <a:lnTo>
                    <a:pt x="8" y="47"/>
                  </a:lnTo>
                  <a:lnTo>
                    <a:pt x="25" y="35"/>
                  </a:lnTo>
                  <a:lnTo>
                    <a:pt x="53" y="23"/>
                  </a:lnTo>
                  <a:lnTo>
                    <a:pt x="93" y="13"/>
                  </a:lnTo>
                  <a:lnTo>
                    <a:pt x="138" y="5"/>
                  </a:lnTo>
                  <a:lnTo>
                    <a:pt x="189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72"/>
            <p:cNvSpPr>
              <a:spLocks noEditPoints="1"/>
            </p:cNvSpPr>
            <p:nvPr/>
          </p:nvSpPr>
          <p:spPr bwMode="auto">
            <a:xfrm>
              <a:off x="1974851" y="777876"/>
              <a:ext cx="419100" cy="130175"/>
            </a:xfrm>
            <a:custGeom>
              <a:avLst/>
              <a:gdLst>
                <a:gd name="T0" fmla="*/ 207 w 529"/>
                <a:gd name="T1" fmla="*/ 41 h 164"/>
                <a:gd name="T2" fmla="*/ 109 w 529"/>
                <a:gd name="T3" fmla="*/ 55 h 164"/>
                <a:gd name="T4" fmla="*/ 63 w 529"/>
                <a:gd name="T5" fmla="*/ 69 h 164"/>
                <a:gd name="T6" fmla="*/ 49 w 529"/>
                <a:gd name="T7" fmla="*/ 77 h 164"/>
                <a:gd name="T8" fmla="*/ 42 w 529"/>
                <a:gd name="T9" fmla="*/ 81 h 164"/>
                <a:gd name="T10" fmla="*/ 44 w 529"/>
                <a:gd name="T11" fmla="*/ 83 h 164"/>
                <a:gd name="T12" fmla="*/ 49 w 529"/>
                <a:gd name="T13" fmla="*/ 89 h 164"/>
                <a:gd name="T14" fmla="*/ 97 w 529"/>
                <a:gd name="T15" fmla="*/ 106 h 164"/>
                <a:gd name="T16" fmla="*/ 201 w 529"/>
                <a:gd name="T17" fmla="*/ 122 h 164"/>
                <a:gd name="T18" fmla="*/ 322 w 529"/>
                <a:gd name="T19" fmla="*/ 122 h 164"/>
                <a:gd name="T20" fmla="*/ 421 w 529"/>
                <a:gd name="T21" fmla="*/ 108 h 164"/>
                <a:gd name="T22" fmla="*/ 466 w 529"/>
                <a:gd name="T23" fmla="*/ 97 h 164"/>
                <a:gd name="T24" fmla="*/ 480 w 529"/>
                <a:gd name="T25" fmla="*/ 89 h 164"/>
                <a:gd name="T26" fmla="*/ 486 w 529"/>
                <a:gd name="T27" fmla="*/ 83 h 164"/>
                <a:gd name="T28" fmla="*/ 486 w 529"/>
                <a:gd name="T29" fmla="*/ 81 h 164"/>
                <a:gd name="T30" fmla="*/ 478 w 529"/>
                <a:gd name="T31" fmla="*/ 75 h 164"/>
                <a:gd name="T32" fmla="*/ 433 w 529"/>
                <a:gd name="T33" fmla="*/ 57 h 164"/>
                <a:gd name="T34" fmla="*/ 328 w 529"/>
                <a:gd name="T35" fmla="*/ 43 h 164"/>
                <a:gd name="T36" fmla="*/ 265 w 529"/>
                <a:gd name="T37" fmla="*/ 0 h 164"/>
                <a:gd name="T38" fmla="*/ 381 w 529"/>
                <a:gd name="T39" fmla="*/ 8 h 164"/>
                <a:gd name="T40" fmla="*/ 472 w 529"/>
                <a:gd name="T41" fmla="*/ 27 h 164"/>
                <a:gd name="T42" fmla="*/ 511 w 529"/>
                <a:gd name="T43" fmla="*/ 49 h 164"/>
                <a:gd name="T44" fmla="*/ 521 w 529"/>
                <a:gd name="T45" fmla="*/ 61 h 164"/>
                <a:gd name="T46" fmla="*/ 527 w 529"/>
                <a:gd name="T47" fmla="*/ 75 h 164"/>
                <a:gd name="T48" fmla="*/ 527 w 529"/>
                <a:gd name="T49" fmla="*/ 89 h 164"/>
                <a:gd name="T50" fmla="*/ 523 w 529"/>
                <a:gd name="T51" fmla="*/ 102 h 164"/>
                <a:gd name="T52" fmla="*/ 513 w 529"/>
                <a:gd name="T53" fmla="*/ 114 h 164"/>
                <a:gd name="T54" fmla="*/ 500 w 529"/>
                <a:gd name="T55" fmla="*/ 124 h 164"/>
                <a:gd name="T56" fmla="*/ 442 w 529"/>
                <a:gd name="T57" fmla="*/ 146 h 164"/>
                <a:gd name="T58" fmla="*/ 330 w 529"/>
                <a:gd name="T59" fmla="*/ 162 h 164"/>
                <a:gd name="T60" fmla="*/ 203 w 529"/>
                <a:gd name="T61" fmla="*/ 162 h 164"/>
                <a:gd name="T62" fmla="*/ 99 w 529"/>
                <a:gd name="T63" fmla="*/ 148 h 164"/>
                <a:gd name="T64" fmla="*/ 36 w 529"/>
                <a:gd name="T65" fmla="*/ 128 h 164"/>
                <a:gd name="T66" fmla="*/ 12 w 529"/>
                <a:gd name="T67" fmla="*/ 110 h 164"/>
                <a:gd name="T68" fmla="*/ 2 w 529"/>
                <a:gd name="T69" fmla="*/ 97 h 164"/>
                <a:gd name="T70" fmla="*/ 0 w 529"/>
                <a:gd name="T71" fmla="*/ 83 h 164"/>
                <a:gd name="T72" fmla="*/ 2 w 529"/>
                <a:gd name="T73" fmla="*/ 69 h 164"/>
                <a:gd name="T74" fmla="*/ 10 w 529"/>
                <a:gd name="T75" fmla="*/ 57 h 164"/>
                <a:gd name="T76" fmla="*/ 22 w 529"/>
                <a:gd name="T77" fmla="*/ 45 h 164"/>
                <a:gd name="T78" fmla="*/ 55 w 529"/>
                <a:gd name="T79" fmla="*/ 27 h 164"/>
                <a:gd name="T80" fmla="*/ 138 w 529"/>
                <a:gd name="T81" fmla="*/ 8 h 164"/>
                <a:gd name="T82" fmla="*/ 265 w 529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9" h="164">
                  <a:moveTo>
                    <a:pt x="265" y="41"/>
                  </a:moveTo>
                  <a:lnTo>
                    <a:pt x="207" y="41"/>
                  </a:lnTo>
                  <a:lnTo>
                    <a:pt x="154" y="47"/>
                  </a:lnTo>
                  <a:lnTo>
                    <a:pt x="109" y="55"/>
                  </a:lnTo>
                  <a:lnTo>
                    <a:pt x="73" y="65"/>
                  </a:lnTo>
                  <a:lnTo>
                    <a:pt x="63" y="69"/>
                  </a:lnTo>
                  <a:lnTo>
                    <a:pt x="55" y="73"/>
                  </a:lnTo>
                  <a:lnTo>
                    <a:pt x="49" y="77"/>
                  </a:lnTo>
                  <a:lnTo>
                    <a:pt x="45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7"/>
                  </a:lnTo>
                  <a:lnTo>
                    <a:pt x="49" y="89"/>
                  </a:lnTo>
                  <a:lnTo>
                    <a:pt x="69" y="99"/>
                  </a:lnTo>
                  <a:lnTo>
                    <a:pt x="97" y="106"/>
                  </a:lnTo>
                  <a:lnTo>
                    <a:pt x="144" y="116"/>
                  </a:lnTo>
                  <a:lnTo>
                    <a:pt x="201" y="122"/>
                  </a:lnTo>
                  <a:lnTo>
                    <a:pt x="265" y="124"/>
                  </a:lnTo>
                  <a:lnTo>
                    <a:pt x="322" y="122"/>
                  </a:lnTo>
                  <a:lnTo>
                    <a:pt x="375" y="116"/>
                  </a:lnTo>
                  <a:lnTo>
                    <a:pt x="421" y="108"/>
                  </a:lnTo>
                  <a:lnTo>
                    <a:pt x="456" y="99"/>
                  </a:lnTo>
                  <a:lnTo>
                    <a:pt x="466" y="97"/>
                  </a:lnTo>
                  <a:lnTo>
                    <a:pt x="474" y="93"/>
                  </a:lnTo>
                  <a:lnTo>
                    <a:pt x="480" y="89"/>
                  </a:lnTo>
                  <a:lnTo>
                    <a:pt x="484" y="85"/>
                  </a:lnTo>
                  <a:lnTo>
                    <a:pt x="486" y="83"/>
                  </a:lnTo>
                  <a:lnTo>
                    <a:pt x="488" y="83"/>
                  </a:lnTo>
                  <a:lnTo>
                    <a:pt x="486" y="81"/>
                  </a:lnTo>
                  <a:lnTo>
                    <a:pt x="484" y="79"/>
                  </a:lnTo>
                  <a:lnTo>
                    <a:pt x="478" y="75"/>
                  </a:lnTo>
                  <a:lnTo>
                    <a:pt x="460" y="67"/>
                  </a:lnTo>
                  <a:lnTo>
                    <a:pt x="433" y="57"/>
                  </a:lnTo>
                  <a:lnTo>
                    <a:pt x="385" y="49"/>
                  </a:lnTo>
                  <a:lnTo>
                    <a:pt x="328" y="43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326" y="2"/>
                  </a:lnTo>
                  <a:lnTo>
                    <a:pt x="381" y="8"/>
                  </a:lnTo>
                  <a:lnTo>
                    <a:pt x="431" y="16"/>
                  </a:lnTo>
                  <a:lnTo>
                    <a:pt x="472" y="27"/>
                  </a:lnTo>
                  <a:lnTo>
                    <a:pt x="494" y="37"/>
                  </a:lnTo>
                  <a:lnTo>
                    <a:pt x="511" y="49"/>
                  </a:lnTo>
                  <a:lnTo>
                    <a:pt x="517" y="55"/>
                  </a:lnTo>
                  <a:lnTo>
                    <a:pt x="521" y="61"/>
                  </a:lnTo>
                  <a:lnTo>
                    <a:pt x="525" y="69"/>
                  </a:lnTo>
                  <a:lnTo>
                    <a:pt x="527" y="75"/>
                  </a:lnTo>
                  <a:lnTo>
                    <a:pt x="529" y="83"/>
                  </a:lnTo>
                  <a:lnTo>
                    <a:pt x="527" y="89"/>
                  </a:lnTo>
                  <a:lnTo>
                    <a:pt x="525" y="97"/>
                  </a:lnTo>
                  <a:lnTo>
                    <a:pt x="523" y="102"/>
                  </a:lnTo>
                  <a:lnTo>
                    <a:pt x="519" y="108"/>
                  </a:lnTo>
                  <a:lnTo>
                    <a:pt x="513" y="114"/>
                  </a:lnTo>
                  <a:lnTo>
                    <a:pt x="508" y="118"/>
                  </a:lnTo>
                  <a:lnTo>
                    <a:pt x="500" y="124"/>
                  </a:lnTo>
                  <a:lnTo>
                    <a:pt x="474" y="136"/>
                  </a:lnTo>
                  <a:lnTo>
                    <a:pt x="442" y="146"/>
                  </a:lnTo>
                  <a:lnTo>
                    <a:pt x="391" y="156"/>
                  </a:lnTo>
                  <a:lnTo>
                    <a:pt x="330" y="162"/>
                  </a:lnTo>
                  <a:lnTo>
                    <a:pt x="265" y="164"/>
                  </a:lnTo>
                  <a:lnTo>
                    <a:pt x="203" y="162"/>
                  </a:lnTo>
                  <a:lnTo>
                    <a:pt x="146" y="158"/>
                  </a:lnTo>
                  <a:lnTo>
                    <a:pt x="99" y="148"/>
                  </a:lnTo>
                  <a:lnTo>
                    <a:pt x="57" y="136"/>
                  </a:lnTo>
                  <a:lnTo>
                    <a:pt x="36" y="128"/>
                  </a:lnTo>
                  <a:lnTo>
                    <a:pt x="18" y="116"/>
                  </a:lnTo>
                  <a:lnTo>
                    <a:pt x="12" y="110"/>
                  </a:lnTo>
                  <a:lnTo>
                    <a:pt x="6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6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2" y="45"/>
                  </a:lnTo>
                  <a:lnTo>
                    <a:pt x="30" y="41"/>
                  </a:lnTo>
                  <a:lnTo>
                    <a:pt x="55" y="27"/>
                  </a:lnTo>
                  <a:lnTo>
                    <a:pt x="87" y="18"/>
                  </a:lnTo>
                  <a:lnTo>
                    <a:pt x="138" y="8"/>
                  </a:lnTo>
                  <a:lnTo>
                    <a:pt x="198" y="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73"/>
            <p:cNvSpPr>
              <a:spLocks/>
            </p:cNvSpPr>
            <p:nvPr/>
          </p:nvSpPr>
          <p:spPr bwMode="auto">
            <a:xfrm>
              <a:off x="2147888" y="571501"/>
              <a:ext cx="73025" cy="74613"/>
            </a:xfrm>
            <a:custGeom>
              <a:avLst/>
              <a:gdLst>
                <a:gd name="T0" fmla="*/ 28 w 91"/>
                <a:gd name="T1" fmla="*/ 0 h 95"/>
                <a:gd name="T2" fmla="*/ 61 w 91"/>
                <a:gd name="T3" fmla="*/ 0 h 95"/>
                <a:gd name="T4" fmla="*/ 71 w 91"/>
                <a:gd name="T5" fmla="*/ 2 h 95"/>
                <a:gd name="T6" fmla="*/ 79 w 91"/>
                <a:gd name="T7" fmla="*/ 6 h 95"/>
                <a:gd name="T8" fmla="*/ 85 w 91"/>
                <a:gd name="T9" fmla="*/ 12 h 95"/>
                <a:gd name="T10" fmla="*/ 89 w 91"/>
                <a:gd name="T11" fmla="*/ 20 h 95"/>
                <a:gd name="T12" fmla="*/ 91 w 91"/>
                <a:gd name="T13" fmla="*/ 28 h 95"/>
                <a:gd name="T14" fmla="*/ 91 w 91"/>
                <a:gd name="T15" fmla="*/ 95 h 95"/>
                <a:gd name="T16" fmla="*/ 0 w 91"/>
                <a:gd name="T17" fmla="*/ 95 h 95"/>
                <a:gd name="T18" fmla="*/ 0 w 91"/>
                <a:gd name="T19" fmla="*/ 28 h 95"/>
                <a:gd name="T20" fmla="*/ 2 w 91"/>
                <a:gd name="T21" fmla="*/ 20 h 95"/>
                <a:gd name="T22" fmla="*/ 6 w 91"/>
                <a:gd name="T23" fmla="*/ 12 h 95"/>
                <a:gd name="T24" fmla="*/ 12 w 91"/>
                <a:gd name="T25" fmla="*/ 6 h 95"/>
                <a:gd name="T26" fmla="*/ 20 w 91"/>
                <a:gd name="T27" fmla="*/ 2 h 95"/>
                <a:gd name="T28" fmla="*/ 28 w 91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5">
                  <a:moveTo>
                    <a:pt x="28" y="0"/>
                  </a:moveTo>
                  <a:lnTo>
                    <a:pt x="61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5" y="12"/>
                  </a:lnTo>
                  <a:lnTo>
                    <a:pt x="89" y="20"/>
                  </a:lnTo>
                  <a:lnTo>
                    <a:pt x="91" y="28"/>
                  </a:lnTo>
                  <a:lnTo>
                    <a:pt x="91" y="95"/>
                  </a:lnTo>
                  <a:lnTo>
                    <a:pt x="0" y="95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74"/>
            <p:cNvSpPr>
              <a:spLocks noChangeArrowheads="1"/>
            </p:cNvSpPr>
            <p:nvPr/>
          </p:nvSpPr>
          <p:spPr bwMode="auto">
            <a:xfrm>
              <a:off x="2168526" y="276226"/>
              <a:ext cx="31750" cy="3127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7B61862-1852-4642-BEF7-AC07294CA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7" r="10838" b="2773"/>
          <a:stretch/>
        </p:blipFill>
        <p:spPr>
          <a:xfrm>
            <a:off x="2771800" y="1345332"/>
            <a:ext cx="360040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131</Words>
  <Application>Microsoft Office PowerPoint</Application>
  <PresentationFormat>화면 슬라이드 쇼(16:10)</PresentationFormat>
  <Paragraphs>59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Wingdings</vt:lpstr>
      <vt:lpstr>210 시골밥상 B</vt:lpstr>
      <vt:lpstr>나눔바른펜OTF</vt:lpstr>
      <vt:lpstr>KBIZ한마음고딕 B</vt:lpstr>
      <vt:lpstr>KBIZ한마음고딕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kgu</dc:creator>
  <cp:lastModifiedBy>성재 형</cp:lastModifiedBy>
  <cp:revision>95</cp:revision>
  <dcterms:created xsi:type="dcterms:W3CDTF">2016-06-29T01:05:27Z</dcterms:created>
  <dcterms:modified xsi:type="dcterms:W3CDTF">2018-12-31T05:01:53Z</dcterms:modified>
</cp:coreProperties>
</file>