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7A93-669A-4196-95DD-6BC6ECB0E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CE9872-35AA-45D7-A097-12803B5B5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678DB9-EF1E-43BD-840B-A32D22BCB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E997-2F14-4EFB-9D35-0D3AAA61A19C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1CD943-2EDD-447F-918D-FA270083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BF0F7-A702-4BAC-B02D-EBFBE86A7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D3DE-EA36-45D2-8AC3-166404686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779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6D3F2-02CB-46C1-BB7F-0FBDC4FB4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131B65-C111-4163-975D-E9EDD8980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23A6A7-36F1-4C3A-BBBE-85D4CF1CC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E997-2F14-4EFB-9D35-0D3AAA61A19C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1976B0-6D27-4AD0-B5A6-3C04BA17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853D38-D7A7-4043-87AA-D98E9393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D3DE-EA36-45D2-8AC3-166404686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87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5DDE62-C09B-449E-A7EF-1937032BA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EA9849-E8C8-42D6-B8F0-F55CD770E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A2DA8B-E179-4549-883F-0FF96F01C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E997-2F14-4EFB-9D35-0D3AAA61A19C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74FD4B-B700-424D-B15E-AE99F95A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4C5639-C470-48EB-A94E-25EB18C3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D3DE-EA36-45D2-8AC3-166404686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432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956AB-68A2-4AD4-9E82-853661439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75CB3E-F599-4B3A-A7DC-CFAFFC844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4C7624-111F-4EC5-AB8F-21BB80EA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E997-2F14-4EFB-9D35-0D3AAA61A19C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A98575-4CFF-4068-898D-26934FA77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E82D4A-00F7-4B06-AA7E-9E4115F3D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D3DE-EA36-45D2-8AC3-166404686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46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50B35-6691-45AD-ADE1-D03D02FD1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0F7997-CAA7-4A6A-A230-B9E0BEB21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ECF06-D810-42F4-86A8-D0F3ECA16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E997-2F14-4EFB-9D35-0D3AAA61A19C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5DA3EF-3F02-4A97-A09D-E616E89EF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2AF57D-317A-43EA-B9F4-9CBAAE645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D3DE-EA36-45D2-8AC3-166404686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760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4CC3B-C93B-4613-8DB4-503AA1ED4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235BE6-8EF7-42AD-869F-DE22C5DE9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483609-8902-4FC0-A421-A4AD8C055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1ADD29-4B71-4789-85FB-0C57DF7C8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E997-2F14-4EFB-9D35-0D3AAA61A19C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67116C-6730-4D0D-9472-3C663E83E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ED4B8B-3D86-4181-BFD1-4166C8DF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D3DE-EA36-45D2-8AC3-166404686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7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FCD18-9227-49F0-9659-D891F164D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D84D8A-65C1-4C0C-8DAA-DFC3251D9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F74137-DEA6-4180-AD72-2F0DB6184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30CDFA-6957-4812-8A3E-BEDF15C6B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11DD5A-F3C4-4429-A18C-B816C77EF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96AD9A-989F-45A7-B8C1-2DED420B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E997-2F14-4EFB-9D35-0D3AAA61A19C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A10D4D-5E6C-455C-B69A-9D0094A72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0F35A5-8FA8-4E5C-AC6B-B48BC0AF6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D3DE-EA36-45D2-8AC3-166404686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11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6ABAA-9C68-4B0F-873E-137C29923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8C91EE-0ABF-4306-8494-C890668AB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E997-2F14-4EFB-9D35-0D3AAA61A19C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0D9C79-ABF2-49BD-AF76-4DEEF51E9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73EC6E-CC3C-4CEA-AD18-EC5B36DB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D3DE-EA36-45D2-8AC3-166404686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62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1B4880-8B2C-4E27-A024-B8F7CC1F8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E997-2F14-4EFB-9D35-0D3AAA61A19C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360ACE-6C94-44C3-B49D-C8D253F79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5B359C-6EDE-4DC1-93A2-FBBFFA254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D3DE-EA36-45D2-8AC3-166404686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82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A2130-C080-4321-B2A3-C2F3BC05A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F0514C-F600-415B-BBD7-513E8BF71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A3B2EB-32C3-4FAF-9866-0714521D7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4AEA54-C129-400F-B6E5-DA4B30B26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E997-2F14-4EFB-9D35-0D3AAA61A19C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183BB2-D6A3-454B-A9AB-8C82ECD72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284539-96C6-4ACA-ABC1-F527B97C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D3DE-EA36-45D2-8AC3-166404686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3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7AC6C-FF03-4604-92CE-2F69546F4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1654F0-D5AA-4AF6-939D-33A084D97B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809A1D-0A5E-48FC-9C3B-250ED9AE5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E3A7A3-C0AD-48E8-8392-522F14097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E997-2F14-4EFB-9D35-0D3AAA61A19C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6D5329-A38D-4B51-BB08-422F3895B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7F4CEC-34E3-47F8-8126-7F050078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D3DE-EA36-45D2-8AC3-166404686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15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37D8E5-8B68-4186-A4A7-B72E8A599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36D9DC-B815-4B10-91E2-582F23754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4E1056-996C-4C41-9D8E-A285BFEC43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7E997-2F14-4EFB-9D35-0D3AAA61A19C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3EB2F0-1F4D-4B80-8517-71FB8BF1B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DE366E-FF40-4828-96CB-949F668E6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4D3DE-EA36-45D2-8AC3-166404686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28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B29B9B7-B7F8-4B4A-8FFD-77F2F6E649FB}"/>
              </a:ext>
            </a:extLst>
          </p:cNvPr>
          <p:cNvSpPr/>
          <p:nvPr/>
        </p:nvSpPr>
        <p:spPr>
          <a:xfrm>
            <a:off x="0" y="0"/>
            <a:ext cx="12192000" cy="478648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692762-FAE7-428A-B089-58E467A11D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테스트 수행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E163EC-237E-4340-BF6A-DCB9D6493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6222" y="4222927"/>
            <a:ext cx="9144000" cy="1655762"/>
          </a:xfrm>
        </p:spPr>
        <p:txBody>
          <a:bodyPr/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형 성 재</a:t>
            </a:r>
          </a:p>
        </p:txBody>
      </p:sp>
    </p:spTree>
    <p:extLst>
      <p:ext uri="{BB962C8B-B14F-4D97-AF65-F5344CB8AC3E}">
        <p14:creationId xmlns:p14="http://schemas.microsoft.com/office/powerpoint/2010/main" val="4100146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9E4D728-4C82-43BD-81D3-BF3F4D5EA2CE}"/>
              </a:ext>
            </a:extLst>
          </p:cNvPr>
          <p:cNvSpPr/>
          <p:nvPr/>
        </p:nvSpPr>
        <p:spPr>
          <a:xfrm>
            <a:off x="0" y="0"/>
            <a:ext cx="12192000" cy="11345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>
                <a:solidFill>
                  <a:schemeClr val="bg1"/>
                </a:solidFill>
              </a:rPr>
              <a:t>  INDEX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0390D4E-DF90-4314-AC6A-34B1FD391934}"/>
              </a:ext>
            </a:extLst>
          </p:cNvPr>
          <p:cNvSpPr/>
          <p:nvPr/>
        </p:nvSpPr>
        <p:spPr>
          <a:xfrm>
            <a:off x="1295695" y="2689957"/>
            <a:ext cx="270933" cy="28222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BEF6B7A-8019-43E6-80C1-C309713BB96B}"/>
              </a:ext>
            </a:extLst>
          </p:cNvPr>
          <p:cNvSpPr/>
          <p:nvPr/>
        </p:nvSpPr>
        <p:spPr>
          <a:xfrm>
            <a:off x="1295694" y="3649513"/>
            <a:ext cx="270933" cy="28222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9412671-336E-4272-AB2B-66997F857D66}"/>
              </a:ext>
            </a:extLst>
          </p:cNvPr>
          <p:cNvSpPr/>
          <p:nvPr/>
        </p:nvSpPr>
        <p:spPr>
          <a:xfrm>
            <a:off x="1295694" y="4609069"/>
            <a:ext cx="270933" cy="28222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E6CFD7-A40D-4E58-A66D-700E7FFEF5A9}"/>
              </a:ext>
            </a:extLst>
          </p:cNvPr>
          <p:cNvSpPr/>
          <p:nvPr/>
        </p:nvSpPr>
        <p:spPr>
          <a:xfrm>
            <a:off x="1742364" y="2476226"/>
            <a:ext cx="4353636" cy="7096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400" dirty="0"/>
              <a:t>테스트 계획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A3FC56-0EB3-44FF-A060-19D1EB86C5A2}"/>
              </a:ext>
            </a:extLst>
          </p:cNvPr>
          <p:cNvSpPr/>
          <p:nvPr/>
        </p:nvSpPr>
        <p:spPr>
          <a:xfrm>
            <a:off x="1742364" y="3400567"/>
            <a:ext cx="4353636" cy="7096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400" dirty="0"/>
              <a:t>테스트 결과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C365EB-F723-4794-800F-9957ED14806B}"/>
              </a:ext>
            </a:extLst>
          </p:cNvPr>
          <p:cNvSpPr/>
          <p:nvPr/>
        </p:nvSpPr>
        <p:spPr>
          <a:xfrm>
            <a:off x="1742364" y="4395338"/>
            <a:ext cx="4353636" cy="7096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400" dirty="0"/>
              <a:t>결함 확인</a:t>
            </a:r>
          </a:p>
        </p:txBody>
      </p:sp>
    </p:spTree>
    <p:extLst>
      <p:ext uri="{BB962C8B-B14F-4D97-AF65-F5344CB8AC3E}">
        <p14:creationId xmlns:p14="http://schemas.microsoft.com/office/powerpoint/2010/main" val="4111717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1F418FA-BF9D-4897-8E4C-D4F2F02B57D0}"/>
              </a:ext>
            </a:extLst>
          </p:cNvPr>
          <p:cNvGrpSpPr/>
          <p:nvPr/>
        </p:nvGrpSpPr>
        <p:grpSpPr>
          <a:xfrm>
            <a:off x="1140178" y="1732845"/>
            <a:ext cx="9838266" cy="4498622"/>
            <a:chOff x="1140178" y="1732845"/>
            <a:chExt cx="9838266" cy="449862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65C00B8-A2A6-4E79-873B-743748615AB0}"/>
                </a:ext>
              </a:extLst>
            </p:cNvPr>
            <p:cNvSpPr/>
            <p:nvPr/>
          </p:nvSpPr>
          <p:spPr>
            <a:xfrm>
              <a:off x="1140178" y="2765778"/>
              <a:ext cx="4842933" cy="34656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상단의 </a:t>
              </a:r>
              <a:r>
                <a:rPr lang="en-US" altLang="ko-KR" dirty="0"/>
                <a:t>Member/Rule/</a:t>
              </a:r>
              <a:r>
                <a:rPr lang="en-US" altLang="ko-KR" dirty="0" err="1"/>
                <a:t>Mappng</a:t>
              </a:r>
              <a:r>
                <a:rPr lang="ko-KR" altLang="en-US" dirty="0"/>
                <a:t>버튼을 눌렀을 때 각각의 화면이 나오는 이벤트</a:t>
              </a:r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r>
                <a:rPr lang="en-US" altLang="ko-KR" dirty="0"/>
                <a:t>Member</a:t>
              </a:r>
              <a:r>
                <a:rPr lang="ko-KR" altLang="en-US" dirty="0"/>
                <a:t>화면에서 리스트 보여주기</a:t>
              </a:r>
              <a:endParaRPr lang="en-US" altLang="ko-KR" dirty="0"/>
            </a:p>
            <a:p>
              <a:pPr algn="ctr"/>
              <a:r>
                <a:rPr lang="en-US" altLang="ko-KR" dirty="0"/>
                <a:t>Member</a:t>
              </a:r>
              <a:r>
                <a:rPr lang="ko-KR" altLang="en-US" dirty="0"/>
                <a:t>화면 저장</a:t>
              </a:r>
              <a:r>
                <a:rPr lang="en-US" altLang="ko-KR" dirty="0"/>
                <a:t>/</a:t>
              </a:r>
              <a:r>
                <a:rPr lang="ko-KR" altLang="en-US" dirty="0"/>
                <a:t>수정</a:t>
              </a:r>
              <a:r>
                <a:rPr lang="en-US" altLang="ko-KR" dirty="0"/>
                <a:t>/</a:t>
              </a:r>
              <a:r>
                <a:rPr lang="ko-KR" altLang="en-US" dirty="0"/>
                <a:t>삭제</a:t>
              </a:r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r>
                <a:rPr lang="en-US" altLang="ko-KR" dirty="0"/>
                <a:t>Rule</a:t>
              </a:r>
              <a:r>
                <a:rPr lang="ko-KR" altLang="en-US" dirty="0"/>
                <a:t>화면에서 리스트 보여주기</a:t>
              </a:r>
              <a:endParaRPr lang="en-US" altLang="ko-KR" dirty="0"/>
            </a:p>
            <a:p>
              <a:pPr algn="ctr"/>
              <a:r>
                <a:rPr lang="en-US" altLang="ko-KR" dirty="0"/>
                <a:t>Rule</a:t>
              </a:r>
              <a:r>
                <a:rPr lang="ko-KR" altLang="en-US" dirty="0"/>
                <a:t>화면 저장</a:t>
              </a:r>
              <a:r>
                <a:rPr lang="en-US" altLang="ko-KR" dirty="0"/>
                <a:t>/</a:t>
              </a:r>
              <a:r>
                <a:rPr lang="ko-KR" altLang="en-US" dirty="0"/>
                <a:t>수정</a:t>
              </a:r>
              <a:r>
                <a:rPr lang="en-US" altLang="ko-KR" dirty="0"/>
                <a:t>/</a:t>
              </a:r>
              <a:r>
                <a:rPr lang="ko-KR" altLang="en-US" dirty="0"/>
                <a:t>삭제</a:t>
              </a:r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r>
                <a:rPr lang="en-US" altLang="ko-KR" dirty="0"/>
                <a:t>Mapping </a:t>
              </a:r>
              <a:r>
                <a:rPr lang="ko-KR" altLang="en-US" dirty="0"/>
                <a:t>리스트 보여주기</a:t>
              </a:r>
              <a:endParaRPr lang="en-US" altLang="ko-KR" dirty="0"/>
            </a:p>
            <a:p>
              <a:pPr algn="ctr"/>
              <a:r>
                <a:rPr lang="en-US" altLang="ko-KR" dirty="0"/>
                <a:t>Mapping </a:t>
              </a:r>
              <a:r>
                <a:rPr lang="ko-KR" altLang="en-US" dirty="0"/>
                <a:t>추가</a:t>
              </a:r>
              <a:r>
                <a:rPr lang="en-US" altLang="ko-KR" dirty="0"/>
                <a:t>/</a:t>
              </a:r>
              <a:r>
                <a:rPr lang="ko-KR" altLang="en-US" dirty="0"/>
                <a:t>삭제</a:t>
              </a:r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977D433-84D9-47BB-8D7B-FC0D5C208D2A}"/>
                </a:ext>
              </a:extLst>
            </p:cNvPr>
            <p:cNvSpPr/>
            <p:nvPr/>
          </p:nvSpPr>
          <p:spPr>
            <a:xfrm>
              <a:off x="6135511" y="2765777"/>
              <a:ext cx="4842933" cy="34656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DB</a:t>
              </a:r>
              <a:r>
                <a:rPr lang="ko-KR" altLang="en-US" dirty="0"/>
                <a:t> 접속</a:t>
              </a:r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r>
                <a:rPr lang="en-US" altLang="ko-KR" dirty="0"/>
                <a:t>DB </a:t>
              </a:r>
              <a:r>
                <a:rPr lang="ko-KR" altLang="en-US" dirty="0"/>
                <a:t>접속해제</a:t>
              </a:r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r>
                <a:rPr lang="en-US" altLang="ko-KR" dirty="0"/>
                <a:t>CRUD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AAAD4D2-DDD6-49DA-A3F5-1E73885CF5DC}"/>
                </a:ext>
              </a:extLst>
            </p:cNvPr>
            <p:cNvSpPr/>
            <p:nvPr/>
          </p:nvSpPr>
          <p:spPr>
            <a:xfrm>
              <a:off x="1140178" y="1732845"/>
              <a:ext cx="4842932" cy="10329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화면 데이터 입출력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88703-FCD7-4D1D-BF54-4A67412A1281}"/>
                </a:ext>
              </a:extLst>
            </p:cNvPr>
            <p:cNvSpPr/>
            <p:nvPr/>
          </p:nvSpPr>
          <p:spPr>
            <a:xfrm>
              <a:off x="6135510" y="1732845"/>
              <a:ext cx="4842932" cy="10329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DB </a:t>
              </a:r>
              <a:r>
                <a:rPr lang="ko-KR" altLang="en-US" dirty="0"/>
                <a:t>모듈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E4D728-4C82-43BD-81D3-BF3F4D5EA2CE}"/>
              </a:ext>
            </a:extLst>
          </p:cNvPr>
          <p:cNvSpPr/>
          <p:nvPr/>
        </p:nvSpPr>
        <p:spPr>
          <a:xfrm>
            <a:off x="0" y="0"/>
            <a:ext cx="12192000" cy="11345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bg1"/>
                </a:solidFill>
              </a:rPr>
              <a:t>  </a:t>
            </a:r>
            <a:r>
              <a:rPr lang="ko-KR" altLang="en-US" sz="2800" dirty="0">
                <a:solidFill>
                  <a:schemeClr val="bg1"/>
                </a:solidFill>
              </a:rPr>
              <a:t>테스트 계획</a:t>
            </a:r>
          </a:p>
        </p:txBody>
      </p:sp>
    </p:spTree>
    <p:extLst>
      <p:ext uri="{BB962C8B-B14F-4D97-AF65-F5344CB8AC3E}">
        <p14:creationId xmlns:p14="http://schemas.microsoft.com/office/powerpoint/2010/main" val="798037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20DE835-29FC-4E27-9A3E-9A3EDD315555}"/>
              </a:ext>
            </a:extLst>
          </p:cNvPr>
          <p:cNvSpPr/>
          <p:nvPr/>
        </p:nvSpPr>
        <p:spPr>
          <a:xfrm>
            <a:off x="0" y="0"/>
            <a:ext cx="12192000" cy="11345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bg1"/>
                </a:solidFill>
              </a:rPr>
              <a:t>  </a:t>
            </a:r>
            <a:r>
              <a:rPr lang="ko-KR" altLang="en-US" sz="2800" dirty="0">
                <a:solidFill>
                  <a:schemeClr val="bg1"/>
                </a:solidFill>
              </a:rPr>
              <a:t>테스트 결과 </a:t>
            </a:r>
            <a:r>
              <a:rPr lang="en-US" altLang="ko-KR" sz="2800" dirty="0">
                <a:solidFill>
                  <a:schemeClr val="bg1"/>
                </a:solidFill>
              </a:rPr>
              <a:t>- 1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4909F0-65AE-48B0-B0F9-51971367B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7422"/>
            <a:ext cx="12192000" cy="399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08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20DE835-29FC-4E27-9A3E-9A3EDD315555}"/>
              </a:ext>
            </a:extLst>
          </p:cNvPr>
          <p:cNvSpPr/>
          <p:nvPr/>
        </p:nvSpPr>
        <p:spPr>
          <a:xfrm>
            <a:off x="0" y="0"/>
            <a:ext cx="12192000" cy="11345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bg1"/>
                </a:solidFill>
              </a:rPr>
              <a:t>  </a:t>
            </a:r>
            <a:r>
              <a:rPr lang="ko-KR" altLang="en-US" sz="2800" dirty="0">
                <a:solidFill>
                  <a:schemeClr val="bg1"/>
                </a:solidFill>
              </a:rPr>
              <a:t>테스트 결과 </a:t>
            </a:r>
            <a:r>
              <a:rPr lang="en-US" altLang="ko-KR" sz="2800" dirty="0">
                <a:solidFill>
                  <a:schemeClr val="bg1"/>
                </a:solidFill>
              </a:rPr>
              <a:t>- 2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F1AA20-0913-4606-A824-B7398BC8B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6768"/>
            <a:ext cx="12192000" cy="328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7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20DE835-29FC-4E27-9A3E-9A3EDD315555}"/>
              </a:ext>
            </a:extLst>
          </p:cNvPr>
          <p:cNvSpPr/>
          <p:nvPr/>
        </p:nvSpPr>
        <p:spPr>
          <a:xfrm>
            <a:off x="0" y="0"/>
            <a:ext cx="12192000" cy="11345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bg1"/>
                </a:solidFill>
              </a:rPr>
              <a:t>  </a:t>
            </a:r>
            <a:r>
              <a:rPr lang="ko-KR" altLang="en-US" sz="2800" dirty="0">
                <a:solidFill>
                  <a:schemeClr val="bg1"/>
                </a:solidFill>
              </a:rPr>
              <a:t>테스트 결과 </a:t>
            </a:r>
            <a:r>
              <a:rPr lang="en-US" altLang="ko-KR" sz="2800" dirty="0">
                <a:solidFill>
                  <a:schemeClr val="bg1"/>
                </a:solidFill>
              </a:rPr>
              <a:t>- 3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B0168E-4C0E-4B6E-8837-9B4C04FFD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0230"/>
            <a:ext cx="12192000" cy="414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7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20DE835-29FC-4E27-9A3E-9A3EDD315555}"/>
              </a:ext>
            </a:extLst>
          </p:cNvPr>
          <p:cNvSpPr/>
          <p:nvPr/>
        </p:nvSpPr>
        <p:spPr>
          <a:xfrm>
            <a:off x="0" y="0"/>
            <a:ext cx="12192000" cy="11345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bg1"/>
                </a:solidFill>
              </a:rPr>
              <a:t>  </a:t>
            </a:r>
            <a:r>
              <a:rPr lang="ko-KR" altLang="en-US" sz="2800" dirty="0">
                <a:solidFill>
                  <a:schemeClr val="bg1"/>
                </a:solidFill>
              </a:rPr>
              <a:t>테스트 결과 </a:t>
            </a:r>
            <a:r>
              <a:rPr lang="en-US" altLang="ko-KR" sz="2800" dirty="0">
                <a:solidFill>
                  <a:schemeClr val="bg1"/>
                </a:solidFill>
              </a:rPr>
              <a:t>- 4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D0CDB1-D585-4FB3-8C09-C9BC8BFDF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0650"/>
            <a:ext cx="12192000" cy="326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24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A3264F3-964A-43CC-8D9F-F41D79B6B94B}"/>
              </a:ext>
            </a:extLst>
          </p:cNvPr>
          <p:cNvSpPr/>
          <p:nvPr/>
        </p:nvSpPr>
        <p:spPr>
          <a:xfrm>
            <a:off x="0" y="0"/>
            <a:ext cx="12192000" cy="11345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bg1"/>
                </a:solidFill>
              </a:rPr>
              <a:t>  </a:t>
            </a:r>
            <a:r>
              <a:rPr lang="ko-KR" altLang="en-US" sz="2800" dirty="0">
                <a:solidFill>
                  <a:schemeClr val="bg1"/>
                </a:solidFill>
              </a:rPr>
              <a:t>결함 확인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F04D763-5E4B-41A0-B6F9-BE7CBC40567A}"/>
              </a:ext>
            </a:extLst>
          </p:cNvPr>
          <p:cNvSpPr/>
          <p:nvPr/>
        </p:nvSpPr>
        <p:spPr>
          <a:xfrm>
            <a:off x="555009" y="3248169"/>
            <a:ext cx="11081982" cy="11345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Member</a:t>
            </a:r>
            <a:r>
              <a:rPr lang="ko-KR" altLang="en-US" dirty="0"/>
              <a:t>테이블이나 </a:t>
            </a:r>
            <a:r>
              <a:rPr lang="en-US" altLang="ko-KR" dirty="0"/>
              <a:t>Rule</a:t>
            </a:r>
            <a:r>
              <a:rPr lang="ko-KR" altLang="en-US" dirty="0"/>
              <a:t>테이블에서 추가할 때에 완전히 중복된 값도 추가되는 결함이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2887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B8132A8-49EB-4D1D-B580-7F670854C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Q &amp; A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467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107</Words>
  <Application>Microsoft Office PowerPoint</Application>
  <PresentationFormat>와이드스크린</PresentationFormat>
  <Paragraphs>31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테스트 수행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성재 형</dc:creator>
  <cp:lastModifiedBy>성재 형</cp:lastModifiedBy>
  <cp:revision>11</cp:revision>
  <dcterms:created xsi:type="dcterms:W3CDTF">2019-01-29T01:47:59Z</dcterms:created>
  <dcterms:modified xsi:type="dcterms:W3CDTF">2019-01-29T07:16:32Z</dcterms:modified>
</cp:coreProperties>
</file>