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4E"/>
    <a:srgbClr val="E25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1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0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3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FE55-E982-4E36-A07A-11B28B7FCF3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31F1-2693-49FF-85B8-074C84F4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9705" y="189503"/>
            <a:ext cx="2119744" cy="5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플레이어 틀 </a:t>
            </a:r>
            <a:endParaRPr lang="ko-KR" altLang="en-US" sz="2800" dirty="0"/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38207"/>
              </p:ext>
            </p:extLst>
          </p:nvPr>
        </p:nvGraphicFramePr>
        <p:xfrm>
          <a:off x="2233555" y="881148"/>
          <a:ext cx="7724891" cy="5719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861"/>
                <a:gridCol w="1142861"/>
                <a:gridCol w="1142861"/>
                <a:gridCol w="1206353"/>
                <a:gridCol w="1142861"/>
                <a:gridCol w="1947094"/>
              </a:tblGrid>
              <a:tr h="358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Char_ID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LV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공격력</a:t>
                      </a:r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방어력</a:t>
                      </a:r>
                      <a:endParaRPr lang="ko-KR" altLang="en-US" sz="7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25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39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53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67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95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109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174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123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137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234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246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258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165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270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282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179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294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306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193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318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330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620.0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207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342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640.0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354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660.0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366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  <a:tr h="178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10101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680.0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228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378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80" marR="6380" marT="638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4" y="0"/>
            <a:ext cx="12190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993" y="644490"/>
            <a:ext cx="288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스테이지 기획 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2625173" y="1735492"/>
            <a:ext cx="6834156" cy="384421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95397" y="5060550"/>
            <a:ext cx="3293707" cy="20191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18860" y="4957913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5234" y="174914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LV 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25173" y="1735492"/>
            <a:ext cx="929792" cy="746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30841" y="1877884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캐릭터 초상화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25174" y="5365103"/>
            <a:ext cx="6834156" cy="214601"/>
          </a:xfrm>
          <a:prstGeom prst="roundRect">
            <a:avLst/>
          </a:prstGeom>
          <a:solidFill>
            <a:srgbClr val="EBF2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30757" y="531851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경험치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607698" y="4413380"/>
            <a:ext cx="434552" cy="441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7482" y="4413380"/>
            <a:ext cx="434552" cy="441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42250" y="4413380"/>
            <a:ext cx="434552" cy="441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607698" y="4486154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포션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0935" y="449525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무기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492876" y="4486154"/>
            <a:ext cx="634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스킬</a:t>
            </a:r>
            <a:endParaRPr lang="ko-KR" altLang="en-US" sz="11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29" y="2432987"/>
            <a:ext cx="1327604" cy="19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중세 성 벡터 디자인 일러스트는 흰색 배경에 고립 성-건축물에 대한 스톡 벡터 아트 및 기타 이미지 - 성-건축물, 중세, 건축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28" y="846137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9995" y="4623872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스테이지 배경 예시 사진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2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203</Words>
  <Application>Microsoft Office PowerPoint</Application>
  <PresentationFormat>와이드스크린</PresentationFormat>
  <Paragraphs>196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2023-03-08T12:50:37Z</dcterms:created>
  <dcterms:modified xsi:type="dcterms:W3CDTF">2023-03-08T14:11:12Z</dcterms:modified>
</cp:coreProperties>
</file>