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11"/>
  </p:notesMasterIdLst>
  <p:sldIdLst>
    <p:sldId id="256" r:id="rId2"/>
    <p:sldId id="263" r:id="rId3"/>
    <p:sldId id="257" r:id="rId4"/>
    <p:sldId id="261" r:id="rId5"/>
    <p:sldId id="258" r:id="rId6"/>
    <p:sldId id="260" r:id="rId7"/>
    <p:sldId id="264" r:id="rId8"/>
    <p:sldId id="262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2579"/>
    <p:restoredTop sz="87456"/>
  </p:normalViewPr>
  <p:slideViewPr>
    <p:cSldViewPr snapToGrid="0" snapToObjects="1">
      <p:cViewPr varScale="1">
        <p:scale>
          <a:sx n="111" d="100"/>
          <a:sy n="111" d="100"/>
        </p:scale>
        <p:origin x="732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006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1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1905000"/>
            <a:ext cx="12191999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4063999" y="2133600"/>
            <a:ext cx="8127999" cy="4724400"/>
          </a:xfrm>
          <a:prstGeom prst="rect">
            <a:avLst/>
          </a:prstGeom>
        </p:spPr>
      </p:pic>
      <p:pic>
        <p:nvPicPr>
          <p:cNvPr id="9" name="그림 8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5238786" cy="3045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465" y="1928802"/>
            <a:ext cx="9696446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3465" y="3060924"/>
            <a:ext cx="9384097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0453D1C-B7E6-44C1-AAF0-358E0E7A4D76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75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pic>
        <p:nvPicPr>
          <p:cNvPr id="11" name="그림 10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1199" y="2617788"/>
            <a:ext cx="10769599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4BFD3633-7B00-45F8-9E28-04E5D60AD1FA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ko-KR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0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52463" y="2286000"/>
            <a:ext cx="9429750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pic>
        <p:nvPicPr>
          <p:cNvPr id="7" name="그림 6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8127999" cy="4724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1214422"/>
            <a:ext cx="9429815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688BFD-C8F2-4688-94DC-1B089E83C1D7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7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61599" y="0"/>
            <a:ext cx="19303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11377199" y="3929066"/>
            <a:ext cx="814799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06742" y="274638"/>
            <a:ext cx="15239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9506857" cy="5851525"/>
          </a:xfr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F42FAB-19BD-44B7-A3C8-46063D719B78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622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088BD5-73F0-42B3-AE7A-5744B3AD09E0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793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6997779" y="1663801"/>
            <a:ext cx="3886200" cy="6502399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FBF601-D688-454D-9195-BFFB87A19BB3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953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4214818"/>
            <a:ext cx="12191999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7251286" cy="4214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3466" y="2978140"/>
            <a:ext cx="103631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33466" y="2357430"/>
            <a:ext cx="10363199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3334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48B0153-18F1-4D88-A37D-59B69E2642EE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84666" y="4429132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518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4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6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490F41-146E-45C3-B54D-8342F64949D5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768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4B34AE0-8929-4BC7-9262-E551EFAFC319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951346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73629"/>
            <a:ext cx="10972799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010A3FC9-C90D-4398-A588-1368D4160BA6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63203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197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4"/>
          </p:nvPr>
        </p:nvSpPr>
        <p:spPr>
          <a:xfrm>
            <a:off x="609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5"/>
          </p:nvPr>
        </p:nvSpPr>
        <p:spPr>
          <a:xfrm>
            <a:off x="6197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7C723F0-F9F5-43BD-847E-5B52672742D8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877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1612856" y="2501982"/>
            <a:ext cx="2057400" cy="528319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1999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그림 10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8515656" y="-1760332"/>
            <a:ext cx="1752600" cy="56000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5E3DD6E5-E34A-44C2-AD0A-6C98C6C3DEB7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785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12191999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8531455" y="-2669824"/>
            <a:ext cx="990600" cy="6330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282700"/>
            <a:ext cx="10972799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DB8FCCBD-447C-4C97-9B6D-456DD99E9EE0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XY3ecVKgyY&amp;amp;t=197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71729" y="3037666"/>
            <a:ext cx="6051665" cy="1235074"/>
          </a:xfrm>
          <a:ln>
            <a:noFill/>
          </a:ln>
        </p:spPr>
        <p:txBody>
          <a:bodyPr/>
          <a:lstStyle/>
          <a:p>
            <a:pPr lvl="0">
              <a:defRPr/>
            </a:pPr>
            <a:r>
              <a:rPr lang="en-US" altLang="ko-KR" sz="10000" dirty="0">
                <a:solidFill>
                  <a:srgbClr val="FFFFFF"/>
                </a:solidFill>
                <a:effectLst/>
                <a:latin typeface="Centaur" panose="02030504050205020304" pitchFamily="18" charset="0"/>
                <a:ea typeface="나눔손글씨 붓"/>
              </a:rPr>
              <a:t>The Darkest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42211" y="5657729"/>
            <a:ext cx="8534399" cy="423719"/>
          </a:xfrm>
        </p:spPr>
        <p:txBody>
          <a:bodyPr/>
          <a:lstStyle/>
          <a:p>
            <a:pPr lvl="0">
              <a:defRPr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://www.youtube.com/watch?v=yXY3ecVKgyY&amp;t=197s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1280134"/>
            <a:ext cx="1197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기간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 인원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개발 환경</a:t>
            </a:r>
            <a:endParaRPr lang="en-US" altLang="ko-KR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작업</a:t>
            </a:r>
            <a:r>
              <a:rPr lang="en-US" altLang="ko-KR" dirty="0" smtClean="0"/>
              <a:t>Tool</a:t>
            </a:r>
          </a:p>
          <a:p>
            <a:endParaRPr lang="en-US" altLang="ko-KR" dirty="0"/>
          </a:p>
          <a:p>
            <a:r>
              <a:rPr lang="en-US" altLang="ko-KR" dirty="0" err="1" smtClean="0"/>
              <a:t>Youtube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42211" y="1280134"/>
            <a:ext cx="71406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2023.05.03 ~ 2024.03.15</a:t>
            </a:r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명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개인 프로젝트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C#</a:t>
            </a:r>
          </a:p>
          <a:p>
            <a:endParaRPr lang="en-US" altLang="ko-KR" dirty="0"/>
          </a:p>
          <a:p>
            <a:r>
              <a:rPr lang="en-US" altLang="ko-KR" dirty="0" smtClean="0"/>
              <a:t>Unity, Unity3D</a:t>
            </a:r>
          </a:p>
          <a:p>
            <a:endParaRPr lang="en-US" altLang="ko-KR" dirty="0"/>
          </a:p>
          <a:p>
            <a:r>
              <a:rPr lang="en-US" altLang="ko-KR" dirty="0" err="1" smtClean="0"/>
              <a:t>UnityEngine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가로 글상자 9"/>
          <p:cNvSpPr txBox="1"/>
          <p:nvPr/>
        </p:nvSpPr>
        <p:spPr>
          <a:xfrm>
            <a:off x="712107" y="136691"/>
            <a:ext cx="5383893" cy="69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rgbClr val="FFFFFF"/>
                </a:solidFill>
              </a:rPr>
              <a:t>목차</a:t>
            </a:r>
            <a:r>
              <a:rPr lang="en-US" altLang="ko-KR" sz="4000">
                <a:solidFill>
                  <a:srgbClr val="FFFFFF"/>
                </a:solidFill>
              </a:rPr>
              <a:t> </a:t>
            </a:r>
            <a:r>
              <a:rPr lang="en-US" altLang="ko-KR" sz="2000">
                <a:solidFill>
                  <a:srgbClr val="FFFFFF"/>
                </a:solidFill>
              </a:rPr>
              <a:t>a table of contents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888" y="0"/>
            <a:ext cx="4372111" cy="68580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096000" y="0"/>
            <a:ext cx="2443799" cy="1054553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19888" y="1054553"/>
            <a:ext cx="104006" cy="5803446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6127" y="840226"/>
            <a:ext cx="3932127" cy="12976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338697" y="1214609"/>
            <a:ext cx="46649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0" dirty="0" smtClean="0">
                <a:latin typeface="Arial Black" panose="020B0A04020102020204" pitchFamily="34" charset="0"/>
                <a:ea typeface="한컴 소망 B"/>
              </a:rPr>
              <a:t>1</a:t>
            </a:r>
            <a:r>
              <a:rPr lang="ko-KR" altLang="en-US" sz="8000" dirty="0" smtClean="0">
                <a:latin typeface="한컴 소망 B"/>
                <a:ea typeface="한컴 소망 B"/>
              </a:rPr>
              <a:t>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어떤 게임인가</a:t>
            </a: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</p:txBody>
      </p:sp>
      <p:sp>
        <p:nvSpPr>
          <p:cNvPr id="17" name="가로 글상자 16"/>
          <p:cNvSpPr txBox="1"/>
          <p:nvPr/>
        </p:nvSpPr>
        <p:spPr>
          <a:xfrm>
            <a:off x="1020667" y="2257638"/>
            <a:ext cx="58210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0" dirty="0" smtClean="0">
                <a:latin typeface="Arial Black" panose="020B0A04020102020204" pitchFamily="34" charset="0"/>
                <a:ea typeface="한컴 소망 B"/>
              </a:rPr>
              <a:t>2</a:t>
            </a:r>
            <a:r>
              <a:rPr lang="ko-KR" altLang="en-US" sz="8000" dirty="0" smtClean="0">
                <a:latin typeface="한컴 소망 B"/>
                <a:ea typeface="한컴 소망 B"/>
              </a:rPr>
              <a:t>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 </a:t>
            </a: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Scene</a:t>
            </a:r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흐름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2401654" y="4343696"/>
            <a:ext cx="628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0" dirty="0" smtClean="0">
                <a:latin typeface="Arial Black" panose="020B0A04020102020204" pitchFamily="34" charset="0"/>
                <a:ea typeface="한컴 소망 B"/>
              </a:rPr>
              <a:t>4</a:t>
            </a:r>
            <a:r>
              <a:rPr lang="ko-KR" altLang="en-US" sz="8000" dirty="0" smtClean="0">
                <a:latin typeface="한컴 소망 B"/>
                <a:ea typeface="한컴 소망 B"/>
              </a:rPr>
              <a:t>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AI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작동 </a:t>
            </a:r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방식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3143624" y="5534560"/>
            <a:ext cx="42068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0" dirty="0" smtClean="0">
                <a:latin typeface="Arial Black" panose="020B0A04020102020204" pitchFamily="34" charset="0"/>
                <a:ea typeface="한컴 소망 B"/>
              </a:rPr>
              <a:t>5</a:t>
            </a:r>
            <a:r>
              <a:rPr lang="ko-KR" altLang="en-US" sz="8000" dirty="0" smtClean="0">
                <a:latin typeface="한컴 소망 B"/>
                <a:ea typeface="한컴 소망 B"/>
              </a:rPr>
              <a:t> </a:t>
            </a: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UI </a:t>
            </a:r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작동 방식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05898" y="953305"/>
            <a:ext cx="217996" cy="5904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가로 글상자 16"/>
          <p:cNvSpPr txBox="1"/>
          <p:nvPr/>
        </p:nvSpPr>
        <p:spPr>
          <a:xfrm>
            <a:off x="1690809" y="3303216"/>
            <a:ext cx="58210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0" dirty="0" smtClean="0">
                <a:latin typeface="Arial Black" panose="020B0A04020102020204" pitchFamily="34" charset="0"/>
                <a:ea typeface="한컴 소망 B"/>
              </a:rPr>
              <a:t>3</a:t>
            </a:r>
            <a:r>
              <a:rPr lang="ko-KR" altLang="en-US" sz="8000" dirty="0" smtClean="0">
                <a:latin typeface="한컴 소망 B"/>
                <a:ea typeface="한컴 소망 B"/>
              </a:rPr>
              <a:t>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Player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작동 방식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어떤게임인가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1632" y="2719387"/>
            <a:ext cx="8948736" cy="1419225"/>
          </a:xfrm>
          <a:ln w="50800">
            <a:solidFill>
              <a:schemeClr val="dk1"/>
            </a:solidFill>
          </a:ln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4500" dirty="0"/>
              <a:t>The Darkest</a:t>
            </a:r>
            <a:r>
              <a:rPr lang="ko-KR" altLang="en-US" dirty="0"/>
              <a:t>는 </a:t>
            </a:r>
            <a:r>
              <a:rPr lang="ko-KR" altLang="en-US" dirty="0" err="1"/>
              <a:t>다크소울</a:t>
            </a:r>
            <a:r>
              <a:rPr lang="ko-KR" altLang="en-US" dirty="0"/>
              <a:t> 기반 </a:t>
            </a:r>
            <a:r>
              <a:rPr lang="en-US" altLang="ko-KR" dirty="0">
                <a:latin typeface="한컴 고딕"/>
                <a:ea typeface="한컴 고딕"/>
              </a:rPr>
              <a:t>RPG</a:t>
            </a:r>
            <a:r>
              <a:rPr lang="ko-KR" altLang="en-US" dirty="0">
                <a:latin typeface="한컴 고딕"/>
                <a:ea typeface="한컴 고딕"/>
              </a:rPr>
              <a:t>게임이며</a:t>
            </a:r>
          </a:p>
          <a:p>
            <a:pPr marL="0" lvl="0" indent="0">
              <a:buNone/>
              <a:defRPr/>
            </a:pPr>
            <a:r>
              <a:rPr lang="ko-KR" altLang="en-US" dirty="0">
                <a:latin typeface="한컴 고딕"/>
                <a:ea typeface="한컴 고딕"/>
              </a:rPr>
              <a:t>아이템 </a:t>
            </a:r>
            <a:r>
              <a:rPr lang="ko-KR" altLang="en-US" dirty="0" err="1">
                <a:latin typeface="한컴 고딕"/>
                <a:ea typeface="한컴 고딕"/>
              </a:rPr>
              <a:t>파밍</a:t>
            </a:r>
            <a:r>
              <a:rPr lang="en-US" altLang="ko-KR" dirty="0">
                <a:latin typeface="한컴 고딕"/>
                <a:ea typeface="한컴 고딕"/>
              </a:rPr>
              <a:t>,</a:t>
            </a:r>
            <a:r>
              <a:rPr lang="ko-KR" altLang="en-US" dirty="0">
                <a:latin typeface="한컴 고딕"/>
                <a:ea typeface="한컴 고딕"/>
              </a:rPr>
              <a:t> 레벨 업에 따른 </a:t>
            </a:r>
            <a:r>
              <a:rPr lang="ko-KR" altLang="en-US" dirty="0" err="1">
                <a:latin typeface="한컴 고딕"/>
                <a:ea typeface="한컴 고딕"/>
              </a:rPr>
              <a:t>스텟</a:t>
            </a:r>
            <a:r>
              <a:rPr lang="ko-KR" altLang="en-US" dirty="0">
                <a:latin typeface="한컴 고딕"/>
                <a:ea typeface="한컴 고딕"/>
              </a:rPr>
              <a:t> 배분</a:t>
            </a:r>
            <a:r>
              <a:rPr lang="en-US" altLang="ko-KR" dirty="0">
                <a:latin typeface="한컴 고딕"/>
                <a:ea typeface="한컴 고딕"/>
              </a:rPr>
              <a:t>,</a:t>
            </a:r>
            <a:r>
              <a:rPr lang="ko-KR" altLang="en-US" dirty="0">
                <a:latin typeface="한컴 고딕"/>
                <a:ea typeface="한컴 고딕"/>
              </a:rPr>
              <a:t> 보스 등이 있습니다</a:t>
            </a:r>
            <a:r>
              <a:rPr lang="en-US" altLang="ko-KR" dirty="0">
                <a:latin typeface="한컴 고딕"/>
                <a:ea typeface="한컴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8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게임 </a:t>
            </a:r>
            <a:r>
              <a:rPr lang="en-US" altLang="ko-KR" dirty="0" smtClean="0"/>
              <a:t>Scene</a:t>
            </a:r>
            <a:r>
              <a:rPr lang="ko-KR" altLang="en-US" dirty="0" smtClean="0"/>
              <a:t>의 흐름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7283" y="2471370"/>
          <a:ext cx="1897380" cy="2651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89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InitScene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637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player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Canvas...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-Option...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-PlayerUI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-etc...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Manager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-PoolManager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-SoundManager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34095" y="3071063"/>
          <a:ext cx="1610459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1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IntroScene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UI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SelectButton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-Start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-Option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2138658" y="3986415"/>
            <a:ext cx="289560" cy="13650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31514" y="3071063"/>
          <a:ext cx="2163542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RestPlaceScene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Map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-Decoration...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-Colliders...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-Terrain...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67547"/>
              </p:ext>
            </p:extLst>
          </p:nvPr>
        </p:nvGraphicFramePr>
        <p:xfrm>
          <a:off x="9612920" y="1218486"/>
          <a:ext cx="2375857" cy="2377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0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 err="1"/>
                        <a:t>MonsterAreaScene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9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dirty="0"/>
                        <a:t>Map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-Terrain...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-Lights...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 err="1"/>
                        <a:t>Spawner</a:t>
                      </a:r>
                      <a:endParaRPr lang="en-US" altLang="ko-KR" dirty="0"/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Portal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Flag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563330" y="4768967"/>
          <a:ext cx="2475035" cy="1554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7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7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BossStageScene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47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Map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RedDragon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Portal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4203185" y="3988447"/>
            <a:ext cx="269672" cy="13650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7" name="왼쪽/오른쪽 화살표 16"/>
          <p:cNvSpPr/>
          <p:nvPr/>
        </p:nvSpPr>
        <p:spPr>
          <a:xfrm>
            <a:off x="6779723" y="3947313"/>
            <a:ext cx="237950" cy="109384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0" name="가로 글상자 19"/>
          <p:cNvSpPr txBox="1"/>
          <p:nvPr/>
        </p:nvSpPr>
        <p:spPr>
          <a:xfrm>
            <a:off x="9693515" y="3796298"/>
            <a:ext cx="2295262" cy="91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Player</a:t>
            </a:r>
            <a:r>
              <a:rPr lang="ko-KR" altLang="en-US"/>
              <a:t>가 사망하면</a:t>
            </a:r>
            <a:r>
              <a:rPr lang="en-US" altLang="ko-KR"/>
              <a:t>RestPlaceScene</a:t>
            </a:r>
            <a:r>
              <a:rPr lang="ko-KR" altLang="en-US"/>
              <a:t>으로 이동합니다</a:t>
            </a:r>
          </a:p>
        </p:txBody>
      </p:sp>
      <p:cxnSp>
        <p:nvCxnSpPr>
          <p:cNvPr id="21" name="화살표 20"/>
          <p:cNvCxnSpPr/>
          <p:nvPr/>
        </p:nvCxnSpPr>
        <p:spPr>
          <a:xfrm>
            <a:off x="1245577" y="3705225"/>
            <a:ext cx="1431636" cy="7029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41039"/>
              </p:ext>
            </p:extLst>
          </p:nvPr>
        </p:nvGraphicFramePr>
        <p:xfrm>
          <a:off x="7062418" y="3429000"/>
          <a:ext cx="2468879" cy="1005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8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LoadingScene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41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dirty="0"/>
                        <a:t>Canvas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 err="1"/>
                        <a:t>LoadingSceneManager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왼쪽/오른쪽 화살표 24"/>
          <p:cNvSpPr/>
          <p:nvPr/>
        </p:nvSpPr>
        <p:spPr>
          <a:xfrm rot="19844165">
            <a:off x="9121798" y="3187525"/>
            <a:ext cx="366461" cy="100549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6" name="왼쪽/오른쪽 화살표 25"/>
          <p:cNvSpPr/>
          <p:nvPr/>
        </p:nvSpPr>
        <p:spPr>
          <a:xfrm rot="13342678">
            <a:off x="9104843" y="4651845"/>
            <a:ext cx="343462" cy="109385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0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Player </a:t>
            </a:r>
            <a:r>
              <a:rPr lang="ko-KR" altLang="en-US" dirty="0" smtClean="0"/>
              <a:t>작동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AI</a:t>
            </a:r>
            <a:r>
              <a:rPr lang="ko-KR" altLang="en-US" dirty="0"/>
              <a:t>의 작동방식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9891" y="1449389"/>
            <a:ext cx="5729420" cy="4856163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6572248" y="1627187"/>
            <a:ext cx="4627564" cy="90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Monster</a:t>
            </a:r>
            <a:r>
              <a:rPr lang="ko-KR" altLang="en-US"/>
              <a:t>들의 공통되는 부분은 중복 코드를 방지하기 위해 </a:t>
            </a:r>
            <a:r>
              <a:rPr lang="en-US" altLang="ko-KR"/>
              <a:t>MonsterState</a:t>
            </a:r>
            <a:r>
              <a:rPr lang="ko-KR" altLang="en-US"/>
              <a:t> </a:t>
            </a:r>
            <a:r>
              <a:rPr lang="en-US" altLang="ko-KR"/>
              <a:t>Class</a:t>
            </a:r>
            <a:r>
              <a:rPr lang="ko-KR" altLang="en-US"/>
              <a:t>를 추상화 하였습니다</a:t>
            </a:r>
            <a:r>
              <a:rPr lang="en-US" altLang="ko-KR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2248" y="2734082"/>
            <a:ext cx="5319342" cy="228677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20606218">
            <a:off x="2666273" y="5158014"/>
            <a:ext cx="3892676" cy="177366"/>
          </a:xfrm>
          <a:prstGeom prst="rightArrow">
            <a:avLst>
              <a:gd name="adj1" fmla="val 50000"/>
              <a:gd name="adj2" fmla="val 60389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6572248" y="5326062"/>
            <a:ext cx="5010150" cy="634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OverlapShpereCollider</a:t>
            </a:r>
            <a:r>
              <a:rPr lang="ko-KR" altLang="en-US"/>
              <a:t>로 공격 범위 안에 </a:t>
            </a:r>
            <a:r>
              <a:rPr lang="en-US" altLang="ko-KR"/>
              <a:t>PlayerCollider</a:t>
            </a:r>
            <a:r>
              <a:rPr lang="ko-KR" altLang="en-US"/>
              <a:t>가 있으면 공격에 피해를 입습니다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7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AI</a:t>
            </a:r>
            <a:r>
              <a:rPr lang="ko-KR" altLang="en-US" dirty="0"/>
              <a:t>의 작동방식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269875" y="1283653"/>
            <a:ext cx="4386036" cy="118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PoolManager</a:t>
            </a:r>
            <a:r>
              <a:rPr lang="ko-KR" altLang="en-US"/>
              <a:t>로 최대 </a:t>
            </a:r>
            <a:r>
              <a:rPr lang="en-US" altLang="ko-KR"/>
              <a:t>3</a:t>
            </a:r>
            <a:r>
              <a:rPr lang="ko-KR" altLang="en-US"/>
              <a:t>마리 까지 소환을 하고 앞에 비활성화 된 </a:t>
            </a:r>
            <a:r>
              <a:rPr lang="en-US" altLang="ko-KR"/>
              <a:t>Monster</a:t>
            </a:r>
            <a:r>
              <a:rPr lang="ko-KR" altLang="en-US"/>
              <a:t>가 </a:t>
            </a:r>
          </a:p>
          <a:p>
            <a:pPr lvl="0">
              <a:defRPr/>
            </a:pPr>
            <a:r>
              <a:rPr lang="ko-KR" altLang="en-US"/>
              <a:t>있으면 활성화 시켜 메모리 낭비를 최소화 했습니다</a:t>
            </a:r>
            <a:r>
              <a:rPr lang="en-US" altLang="ko-KR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875" y="2542857"/>
            <a:ext cx="3640486" cy="3745946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4229479" y="5654122"/>
            <a:ext cx="4071936" cy="906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Get()</a:t>
            </a:r>
            <a:r>
              <a:rPr lang="ko-KR" altLang="en-US"/>
              <a:t>함수를 </a:t>
            </a:r>
            <a:r>
              <a:rPr lang="en-US" altLang="ko-KR"/>
              <a:t>OverLoading</a:t>
            </a:r>
            <a:r>
              <a:rPr lang="ko-KR" altLang="en-US"/>
              <a:t>을 사용하여 용도에 따라 사용할 수 있게 만들었습니다</a:t>
            </a:r>
            <a:r>
              <a:rPr lang="en-US" altLang="ko-KR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3608" y="1270165"/>
            <a:ext cx="4004079" cy="3730296"/>
          </a:xfrm>
          <a:prstGeom prst="rect">
            <a:avLst/>
          </a:prstGeom>
        </p:spPr>
      </p:pic>
      <p:sp>
        <p:nvSpPr>
          <p:cNvPr id="14" name="가로 글상자 13"/>
          <p:cNvSpPr txBox="1"/>
          <p:nvPr/>
        </p:nvSpPr>
        <p:spPr>
          <a:xfrm>
            <a:off x="9437688" y="1460500"/>
            <a:ext cx="2468563" cy="2014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ChangeState</a:t>
            </a:r>
            <a:r>
              <a:rPr lang="ko-KR" altLang="en-US"/>
              <a:t>와</a:t>
            </a:r>
          </a:p>
          <a:p>
            <a:pPr lvl="0">
              <a:defRPr/>
            </a:pPr>
            <a:r>
              <a:rPr lang="en-US" altLang="ko-KR"/>
              <a:t>StateProcess</a:t>
            </a:r>
            <a:r>
              <a:rPr lang="ko-KR" altLang="en-US"/>
              <a:t>를 만들어</a:t>
            </a:r>
          </a:p>
          <a:p>
            <a:pPr lvl="0">
              <a:defRPr/>
            </a:pPr>
            <a:r>
              <a:rPr lang="en-US" altLang="ko-KR"/>
              <a:t>FSM</a:t>
            </a:r>
            <a:r>
              <a:rPr lang="ko-KR" altLang="en-US"/>
              <a:t>패턴을 사용하여 만들었습니다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각 </a:t>
            </a:r>
            <a:r>
              <a:rPr lang="en-US" altLang="ko-KR"/>
              <a:t>Monster</a:t>
            </a:r>
            <a:r>
              <a:rPr lang="ko-KR" altLang="en-US"/>
              <a:t>에 상태에 따라 행동하게 끔 구현 하였습니다</a:t>
            </a:r>
            <a:r>
              <a:rPr lang="en-US" altLang="ko-KR"/>
              <a:t>.</a:t>
            </a:r>
          </a:p>
        </p:txBody>
      </p:sp>
      <p:sp>
        <p:nvSpPr>
          <p:cNvPr id="15" name="시계/반시계 방향 화살표 14"/>
          <p:cNvSpPr/>
          <p:nvPr/>
        </p:nvSpPr>
        <p:spPr>
          <a:xfrm rot="5410345">
            <a:off x="3501458" y="5525187"/>
            <a:ext cx="596900" cy="857348"/>
          </a:xfrm>
          <a:prstGeom prst="leftRightCircularArrow">
            <a:avLst>
              <a:gd name="adj1" fmla="val 9375"/>
              <a:gd name="adj2" fmla="val 146806"/>
              <a:gd name="adj3" fmla="val 20561796"/>
              <a:gd name="adj4" fmla="val 11942319"/>
              <a:gd name="adj5" fmla="val 8593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작동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en-US" altLang="ko-KR" dirty="0" err="1"/>
              <a:t>GameObject</a:t>
            </a:r>
            <a:r>
              <a:rPr lang="ko-KR" altLang="en-US" dirty="0"/>
              <a:t>는</a:t>
            </a:r>
            <a:r>
              <a:rPr lang="en-US" altLang="ko-KR" dirty="0"/>
              <a:t> list</a:t>
            </a:r>
            <a:r>
              <a:rPr lang="ko-KR" altLang="en-US" dirty="0"/>
              <a:t>구현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로 구현한 이유는 마우스로 누른 </a:t>
            </a:r>
            <a:r>
              <a:rPr lang="en-US" altLang="ko-KR" dirty="0"/>
              <a:t>Object</a:t>
            </a:r>
            <a:r>
              <a:rPr lang="ko-KR" altLang="en-US" dirty="0"/>
              <a:t>에 순서를 바꾸기 위해 </a:t>
            </a:r>
            <a:r>
              <a:rPr lang="en-US" altLang="ko-KR" dirty="0"/>
              <a:t>list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채택하였습니다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064" y="2291508"/>
            <a:ext cx="4868906" cy="3717468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700348" y="4305852"/>
            <a:ext cx="5040924" cy="90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ESC</a:t>
            </a:r>
            <a:r>
              <a:rPr lang="ko-KR" altLang="en-US" dirty="0"/>
              <a:t>를 누르면 가장 마지막에 켜졌거나 마우스로 누른 </a:t>
            </a:r>
            <a:r>
              <a:rPr lang="en-US" altLang="ko-KR" dirty="0"/>
              <a:t>UI</a:t>
            </a:r>
            <a:r>
              <a:rPr lang="ko-KR" altLang="en-US" dirty="0"/>
              <a:t>를 끌 수 있고 </a:t>
            </a:r>
            <a:r>
              <a:rPr lang="en-US" altLang="ko-KR" dirty="0"/>
              <a:t>list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이면 </a:t>
            </a:r>
            <a:r>
              <a:rPr lang="en-US" altLang="ko-KR" dirty="0"/>
              <a:t>Option</a:t>
            </a:r>
            <a:r>
              <a:rPr lang="ko-KR" altLang="en-US" dirty="0"/>
              <a:t>이 </a:t>
            </a:r>
          </a:p>
          <a:p>
            <a:pPr lvl="0">
              <a:defRPr/>
            </a:pPr>
            <a:r>
              <a:rPr lang="ko-KR" altLang="en-US" dirty="0"/>
              <a:t>켜질 수 있도록 구현 하였습니다</a:t>
            </a:r>
            <a:r>
              <a:rPr lang="en-US" altLang="ko-KR" dirty="0"/>
              <a:t>.</a:t>
            </a:r>
          </a:p>
        </p:txBody>
      </p:sp>
      <p:sp>
        <p:nvSpPr>
          <p:cNvPr id="6" name="가로 글상자 5"/>
          <p:cNvSpPr txBox="1"/>
          <p:nvPr/>
        </p:nvSpPr>
        <p:spPr>
          <a:xfrm>
            <a:off x="6037994" y="2454228"/>
            <a:ext cx="4366848" cy="63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UI</a:t>
            </a:r>
            <a:r>
              <a:rPr lang="ko-KR" altLang="en-US" dirty="0"/>
              <a:t>가 </a:t>
            </a:r>
            <a:r>
              <a:rPr lang="ko-KR" altLang="en-US" dirty="0" err="1"/>
              <a:t>한개라도</a:t>
            </a:r>
            <a:r>
              <a:rPr lang="ko-KR" altLang="en-US" dirty="0"/>
              <a:t> </a:t>
            </a:r>
            <a:r>
              <a:rPr lang="ko-KR" altLang="en-US" dirty="0" err="1"/>
              <a:t>켜져있으면</a:t>
            </a:r>
            <a:r>
              <a:rPr lang="ko-KR" altLang="en-US" dirty="0"/>
              <a:t> </a:t>
            </a:r>
            <a:r>
              <a:rPr lang="en-US" altLang="ko-KR" dirty="0" err="1"/>
              <a:t>MouseControll</a:t>
            </a:r>
            <a:r>
              <a:rPr lang="ko-KR" altLang="en-US" dirty="0"/>
              <a:t>에 대한 제한을 두었습니다</a:t>
            </a:r>
            <a:r>
              <a:rPr lang="en-US" altLang="ko-KR" dirty="0"/>
              <a:t>.</a:t>
            </a:r>
          </a:p>
        </p:txBody>
      </p:sp>
      <p:sp>
        <p:nvSpPr>
          <p:cNvPr id="13" name="시계/반시계 방향 화살표 12"/>
          <p:cNvSpPr/>
          <p:nvPr/>
        </p:nvSpPr>
        <p:spPr>
          <a:xfrm rot="5410345">
            <a:off x="2055069" y="2414693"/>
            <a:ext cx="596900" cy="857348"/>
          </a:xfrm>
          <a:prstGeom prst="leftRightCircularArrow">
            <a:avLst>
              <a:gd name="adj1" fmla="val 9375"/>
              <a:gd name="adj2" fmla="val 146806"/>
              <a:gd name="adj3" fmla="val 20561796"/>
              <a:gd name="adj4" fmla="val 11942319"/>
              <a:gd name="adj5" fmla="val 8593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783089" y="2773096"/>
            <a:ext cx="3185890" cy="1405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4A45FF"/>
      </a:hlink>
      <a:folHlink>
        <a:srgbClr val="BE27BB"/>
      </a:folHlink>
    </a:clrScheme>
    <a:fontScheme name="심해">
      <a:majorFont>
        <a:latin typeface="Arial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311</Words>
  <Application>Microsoft Office PowerPoint</Application>
  <PresentationFormat>와이드스크린</PresentationFormat>
  <Paragraphs>100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3" baseType="lpstr">
      <vt:lpstr>HY울릉도B</vt:lpstr>
      <vt:lpstr>나눔손글씨 붓</vt:lpstr>
      <vt:lpstr>맑은 고딕</vt:lpstr>
      <vt:lpstr>한컴 고딕</vt:lpstr>
      <vt:lpstr>한컴 소망 B</vt:lpstr>
      <vt:lpstr>함초롬돋움</vt:lpstr>
      <vt:lpstr>휴먼둥근헤드라인</vt:lpstr>
      <vt:lpstr>Arial</vt:lpstr>
      <vt:lpstr>Arial Black</vt:lpstr>
      <vt:lpstr>Calibri</vt:lpstr>
      <vt:lpstr>Centaur</vt:lpstr>
      <vt:lpstr>Tahoma</vt:lpstr>
      <vt:lpstr>Wingdings</vt:lpstr>
      <vt:lpstr>심해</vt:lpstr>
      <vt:lpstr>The Darkest</vt:lpstr>
      <vt:lpstr>PowerPoint 프레젠테이션</vt:lpstr>
      <vt:lpstr>PowerPoint 프레젠테이션</vt:lpstr>
      <vt:lpstr>1. 어떤게임인가?</vt:lpstr>
      <vt:lpstr>2. 게임 Scene의 흐름</vt:lpstr>
      <vt:lpstr>3. Player 작동 방식</vt:lpstr>
      <vt:lpstr>4. AI의 작동방식</vt:lpstr>
      <vt:lpstr>4. AI의 작동방식</vt:lpstr>
      <vt:lpstr>5. UI 작동 방식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Darkest</dc:title>
  <dc:creator>hyung</dc:creator>
  <cp:lastModifiedBy>user</cp:lastModifiedBy>
  <cp:revision>65</cp:revision>
  <dcterms:created xsi:type="dcterms:W3CDTF">2024-03-19T06:07:11Z</dcterms:created>
  <dcterms:modified xsi:type="dcterms:W3CDTF">2024-03-22T15:50:09Z</dcterms:modified>
  <cp:version>12.0.0.3437</cp:version>
</cp:coreProperties>
</file>