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</p:sldIdLst>
  <p:sldSz cx="6858000" cy="9906000" type="A4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474" y="-59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04CBD11-7066-45D4-8458-EDF2B8DB5DB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42547E-6F45-4514-9E5C-BD93E474905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B9BDE4F-B748-4D4D-9E0B-4632F573447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E5FB71-FB17-4E8F-945F-0EDAC685155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143229A-0502-4F93-9082-CCB9E4A7C0B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6CE953A-35C3-4A0F-A01E-854F76C3381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151817-B55C-49CE-A6F1-7B93463EC7B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F220E5-8C80-4FC2-A834-E67C0DE855D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720FC9F-989E-4270-913F-F89FE9A806A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59C538-BB47-4331-99B2-6A011355C5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7B2E548-443A-4122-925D-7E18F74F6C0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020A77-1E90-480E-864D-E65127794BC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00C6D5F-0240-4F11-8116-FEC6F494FE8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69FC8A1-7161-4B99-B536-C49FC00484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C2B20C3-CB68-4241-9CAD-A82CF100F97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A6D1201-2D3C-4DFA-8BA2-8D2367E1AFA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242964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16560" y="23176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34272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242964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4516560" y="5318280"/>
            <a:ext cx="198720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D8F1D41-F0D2-4149-951B-7F4BB1486A0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C15325-0276-4740-B3F3-194D079E2EB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8A4F3F-15CE-49E0-8DFF-6FF766B8E7D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4948DF-5DF2-4825-BA01-F8DFEF95580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3DA70C-1F5B-4DF9-A277-452CB038B53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B9A36A8-BB87-4764-B699-EFAE4FFE167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8D8CBA-675A-46A1-8D31-8C41E8B9F66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F21C6A-A27D-4563-9F96-1CA41A43E01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2271600" y="9181440"/>
            <a:ext cx="2311920" cy="524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lang="en-US" sz="1400" b="0" strike="noStrike" spc="-1">
              <a:latin typeface="Noto Serif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4843440" y="9181440"/>
            <a:ext cx="1540440" cy="524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4A6E76-04FD-4B10-A2E9-2DBB031CFE5C}" type="slidenum">
              <a:rPr lang="en-US" sz="9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9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71600" y="9181440"/>
            <a:ext cx="1540440" cy="524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2271600" y="9181440"/>
            <a:ext cx="2311920" cy="524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lang="en-US" sz="1400" b="0" strike="noStrike" spc="-1">
              <a:latin typeface="Noto Serif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4843440" y="9181440"/>
            <a:ext cx="1540440" cy="524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26B71E-95DA-47AA-8EF9-04967D4D0486}" type="slidenum">
              <a:rPr lang="en-US" sz="9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9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71600" y="9181440"/>
            <a:ext cx="1540440" cy="524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7"/>
          <p:cNvSpPr/>
          <p:nvPr/>
        </p:nvSpPr>
        <p:spPr>
          <a:xfrm>
            <a:off x="902520" y="721800"/>
            <a:ext cx="47862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800" b="0" strike="noStrike" spc="-1" dirty="0">
                <a:solidFill>
                  <a:srgbClr val="000000"/>
                </a:solidFill>
                <a:latin typeface="맑은 고딕 Semilight"/>
                <a:ea typeface="맑은 고딕 Semilight"/>
              </a:rPr>
              <a:t>수행 테스트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맑은 고딕 Semilight"/>
                <a:ea typeface="맑은 고딕 Semilight"/>
              </a:rPr>
              <a:t>(</a:t>
            </a:r>
            <a:r>
              <a:rPr lang="en-US" spc="-1" dirty="0" smtClean="0">
                <a:solidFill>
                  <a:srgbClr val="000000"/>
                </a:solidFill>
                <a:latin typeface="맑은 고딕 Semilight"/>
                <a:ea typeface="맑은 고딕 Semilight"/>
              </a:rPr>
              <a:t>Javascript, CSS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맑은 고딕 Semilight"/>
                <a:ea typeface="맑은 고딕 Semilight"/>
              </a:rPr>
              <a:t>)                   5/31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83" name="TextBox 9"/>
          <p:cNvSpPr/>
          <p:nvPr/>
        </p:nvSpPr>
        <p:spPr>
          <a:xfrm>
            <a:off x="900000" y="1347840"/>
            <a:ext cx="4786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000000"/>
                </a:solidFill>
                <a:latin typeface="맑은 고딕 Semilight"/>
                <a:ea typeface="맑은 고딕 Semilight"/>
              </a:rPr>
              <a:t>이름 </a:t>
            </a:r>
            <a:r>
              <a:rPr lang="en-US" sz="1200" b="0" strike="noStrike" spc="-1">
                <a:solidFill>
                  <a:srgbClr val="000000"/>
                </a:solidFill>
                <a:latin typeface="맑은 고딕 Semilight"/>
                <a:ea typeface="맑은 고딕 Semilight"/>
              </a:rPr>
              <a:t>:                                                              </a:t>
            </a:r>
            <a:r>
              <a:rPr lang="ko-KR" sz="1200" b="0" strike="noStrike" spc="-1">
                <a:solidFill>
                  <a:srgbClr val="000000"/>
                </a:solidFill>
                <a:latin typeface="맑은 고딕 Semilight"/>
                <a:ea typeface="맑은 고딕 Semilight"/>
              </a:rPr>
              <a:t>닉네임 </a:t>
            </a:r>
            <a:r>
              <a:rPr lang="en-US" sz="1200" b="0" strike="noStrike" spc="-1">
                <a:solidFill>
                  <a:srgbClr val="000000"/>
                </a:solidFill>
                <a:latin typeface="맑은 고딕 Semilight"/>
                <a:ea typeface="맑은 고딕 Semilight"/>
              </a:rPr>
              <a:t>:    </a:t>
            </a:r>
            <a:endParaRPr lang="en-US" sz="1200" b="0" strike="noStrike" spc="-1">
              <a:latin typeface="Noto Sans CJK KR"/>
            </a:endParaRPr>
          </a:p>
        </p:txBody>
      </p:sp>
      <p:sp>
        <p:nvSpPr>
          <p:cNvPr id="84" name="TextBox 10"/>
          <p:cNvSpPr/>
          <p:nvPr/>
        </p:nvSpPr>
        <p:spPr>
          <a:xfrm>
            <a:off x="902520" y="1688040"/>
            <a:ext cx="5269680" cy="77083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1000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아래 코드에서 사용된 </a:t>
            </a:r>
            <a:r>
              <a:rPr lang="ko-KR" altLang="en-US" sz="1000" spc="-1" dirty="0" err="1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선택자</a:t>
            </a:r>
            <a:r>
              <a:rPr lang="ko-KR" altLang="en-US" sz="1000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000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 </a:t>
            </a:r>
            <a:r>
              <a:rPr lang="ko-KR" altLang="en-US" sz="1000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</a:t>
            </a:r>
            <a:r>
              <a:rPr lang="en-US" altLang="ko-KR" sz="1000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000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의미를 적으시오</a:t>
            </a:r>
            <a:r>
              <a:rPr lang="en-US" altLang="ko-KR" sz="1000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000" spc="-1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sz="1000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* {</a:t>
            </a:r>
          </a:p>
          <a:p>
            <a:pPr>
              <a:lnSpc>
                <a:spcPct val="15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sz="1000" b="0" strike="noStrike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</a:t>
            </a:r>
            <a:r>
              <a:rPr lang="en-US" sz="1000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margin: 0,</a:t>
            </a:r>
          </a:p>
          <a:p>
            <a:pPr>
              <a:lnSpc>
                <a:spcPct val="15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sz="1000" b="0" strike="noStrike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padding: 0</a:t>
            </a:r>
          </a:p>
          <a:p>
            <a:pPr>
              <a:lnSpc>
                <a:spcPct val="150000"/>
              </a:lnSpc>
            </a:pPr>
            <a:r>
              <a:rPr lang="en-US" sz="1000" spc="-1" dirty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sz="1000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}</a:t>
            </a:r>
            <a:r>
              <a:rPr lang="en-US" sz="1000" b="0" strike="noStrike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sz="1000" b="0" strike="noStrike" spc="-1" dirty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sz="1000" b="0" strike="noStrike" spc="-1" dirty="0" smtClean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1000" b="0" strike="noStrike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아래</a:t>
            </a:r>
            <a:r>
              <a:rPr lang="en-US" sz="1000" b="0" strike="noStrike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000" b="0" strike="noStrike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사용된 </a:t>
            </a:r>
            <a:r>
              <a:rPr lang="en-US" altLang="ko-KR" sz="1000" b="0" strike="noStrike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margin </a:t>
            </a:r>
            <a:r>
              <a:rPr lang="ko-KR" altLang="en-US" sz="1000" b="0" strike="noStrike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속성은 태그의 내용을 어떻게 배치하고자 하는 것인지 적으시오</a:t>
            </a:r>
            <a:r>
              <a:rPr lang="en-US" altLang="ko-KR" sz="1000" b="0" strike="noStrike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000" b="0" strike="noStrike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</a:t>
            </a:r>
            <a:r>
              <a:rPr lang="en-US" sz="1000" spc="-1" dirty="0" smtClean="0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margin: 0 auto</a:t>
            </a:r>
          </a:p>
          <a:p>
            <a:pPr>
              <a:lnSpc>
                <a:spcPct val="150000"/>
              </a:lnSpc>
            </a:pPr>
            <a:endParaRPr lang="en-US" sz="1000" b="0" strike="noStrike" spc="-1" dirty="0">
              <a:solidFill>
                <a:srgbClr val="000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sz="1000" b="0" strike="noStrike" spc="-1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태그 요소의 외곽에 외곽선을 표시하기 위해 사용하는 속성 이름을 적으시오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                        : 1px solid black;</a:t>
            </a:r>
          </a:p>
          <a:p>
            <a:pPr>
              <a:lnSpc>
                <a:spcPct val="150000"/>
              </a:lnSpc>
            </a:pPr>
            <a:endParaRPr lang="en-US" sz="1000" b="0" strike="noStrike" spc="-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sz="1000" spc="-1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000" b="0" strike="noStrike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4. Flexbox</a:t>
            </a:r>
            <a:r>
              <a:rPr lang="ko-KR" altLang="en-US" sz="1000" b="0" strike="noStrike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 </a:t>
            </a:r>
            <a:r>
              <a:rPr lang="ko-KR" altLang="en-US" sz="1000" spc="-1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정방향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(flex-direction)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방향으로 가운데 정렬에 사용하는 속성을 적으시오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000" b="0" strike="noStrike" spc="-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sz="1000" spc="-1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000" b="0" strike="noStrike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5. grid-template-columns: 1fr 2fr 1fr </a:t>
            </a:r>
            <a:r>
              <a:rPr lang="ko-KR" altLang="en-US" sz="1000" b="0" strike="noStrike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의미를 적으시오</a:t>
            </a:r>
            <a:r>
              <a:rPr lang="en-US" altLang="ko-KR" sz="1000" b="0" strike="noStrike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000" spc="-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sz="1000" b="0" strike="noStrike" spc="-1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6. Margin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 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padding 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속성은 태그의 컨텐츠 기준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어떤 차이가 있는지 적으시오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en-US" sz="1000" spc="-1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sz="1000" spc="-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sz="1000" spc="-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7. box-sizing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</a:t>
            </a: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속성값인 </a:t>
            </a: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border-box 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content-box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차이를 설명하시오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000" spc="-1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sz="1000" spc="-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sz="1000" spc="-1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sz="1000" b="0" strike="noStrike" spc="-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000" b="0" strike="noStrike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8. </a:t>
            </a:r>
            <a:r>
              <a:rPr lang="ko-KR" altLang="en-US" sz="1000" b="0" strike="noStrike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아래 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코드는 해당 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hidden 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클래스를 화면에서 안보이게 하고자 합니다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000" b="0" strike="noStrike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sz="1000" b="0" strike="noStrike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</a:t>
            </a:r>
            <a:r>
              <a:rPr lang="ko-KR" altLang="en-US" sz="1000" b="0" strike="noStrike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빈칸에 적당한 </a:t>
            </a:r>
            <a:r>
              <a:rPr lang="en-US" altLang="ko-KR" sz="1000" b="0" strike="noStrike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css </a:t>
            </a:r>
            <a:r>
              <a:rPr lang="ko-KR" altLang="en-US" sz="1000" b="0" strike="noStrike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속성과 속성값을 적으시오</a:t>
            </a:r>
            <a:r>
              <a:rPr lang="en-US" altLang="ko-KR" sz="1000" b="0" strike="noStrike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.hidden {</a:t>
            </a:r>
          </a:p>
          <a:p>
            <a:pPr>
              <a:lnSpc>
                <a:spcPct val="150000"/>
              </a:lnSpc>
            </a:pPr>
            <a:r>
              <a:rPr lang="en-US" sz="1000" b="0" strike="noStrike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sz="1000" b="0" strike="noStrike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}</a:t>
            </a:r>
            <a:endParaRPr lang="en-US" sz="1000" b="0" strike="noStrike" spc="-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73480" y="4284345"/>
            <a:ext cx="1112520" cy="20574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94460" y="8831580"/>
            <a:ext cx="1783080" cy="20574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90800" y="2233608"/>
            <a:ext cx="282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모든 태그에 적용하라는 의미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7358" y="3347429"/>
            <a:ext cx="3756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위아래 마진은 </a:t>
            </a:r>
            <a:r>
              <a:rPr lang="ko-KR" altLang="en-US" sz="1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없고 좌우는 가운데 배치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0" y="4506229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border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8228" y="5176095"/>
            <a:ext cx="3749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속성 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속성값 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=&gt; justify-content : center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4460" y="5867427"/>
            <a:ext cx="3538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개의 컬럼의 넓이가 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대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대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 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비율로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8228" y="6460724"/>
            <a:ext cx="4092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컨텐츠와 외곽선 사이의 넓이 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 padding</a:t>
            </a:r>
          </a:p>
          <a:p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외곽선과 인접 태그요소와의 간격 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 margin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0147" y="7264826"/>
            <a:ext cx="5394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Content-box : 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컨텐츠 길이 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 width</a:t>
            </a:r>
          </a:p>
          <a:p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Border-box : 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컨텐츠 길이 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padding + </a:t>
            </a:r>
            <a:r>
              <a:rPr lang="ko-KR" alt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외곽선넓이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 width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91142" y="8753474"/>
            <a:ext cx="1449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isplay : none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0"/>
          <p:cNvSpPr/>
          <p:nvPr/>
        </p:nvSpPr>
        <p:spPr>
          <a:xfrm>
            <a:off x="902520" y="788880"/>
            <a:ext cx="5368740" cy="67850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0" strike="noStrike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9. </a:t>
            </a:r>
            <a:r>
              <a:rPr lang="ko-KR" altLang="en-US" sz="1000" b="0" strike="noStrike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자바스크립트에서 변수 선언 키워드</a:t>
            </a:r>
            <a:r>
              <a:rPr lang="en-US" altLang="ko-KR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let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 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const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차이점을 설명하시오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000" b="0" strike="noStrike" spc="-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sz="1000" spc="-1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sz="1000" b="0" strike="noStrike" spc="-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10. </a:t>
            </a:r>
            <a:r>
              <a:rPr lang="ko-KR" altLang="en-US" sz="1000" spc="-1" dirty="0" err="1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연사자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== 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=== 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차이를 설명하시오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000" b="0" strike="noStrike" spc="-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sz="1000" spc="-1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sz="1000" b="0" strike="noStrike" spc="-1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11</a:t>
            </a:r>
            <a:r>
              <a:rPr 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HTTP(REST API) </a:t>
            </a:r>
            <a:r>
              <a:rPr lang="ko-KR" alt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요청을 수행하기 위한 </a:t>
            </a:r>
            <a:r>
              <a:rPr 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Promise </a:t>
            </a:r>
            <a:r>
              <a:rPr lang="ko-KR" alt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기반의 </a:t>
            </a:r>
            <a:r>
              <a:rPr 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JavaScript 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라이브러리의 이름을 적으시오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000" b="0" strike="noStrike" spc="-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endParaRPr lang="en-US" sz="1000" spc="-1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000" b="0" strike="noStrike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12. </a:t>
            </a:r>
            <a:r>
              <a:rPr lang="ko-KR" alt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지정된 태그 이름을 가진 새로운 </a:t>
            </a:r>
            <a:r>
              <a:rPr 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HTML </a:t>
            </a:r>
            <a:r>
              <a:rPr lang="ko-KR" alt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요소를 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생성하는 메서드를 적으시오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000" b="0" strike="noStrike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let newElement = document</a:t>
            </a: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                               (</a:t>
            </a:r>
            <a:r>
              <a:rPr 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'div');</a:t>
            </a:r>
          </a:p>
          <a:p>
            <a:pPr>
              <a:lnSpc>
                <a:spcPct val="150000"/>
              </a:lnSpc>
            </a:pPr>
            <a:endParaRPr lang="en-US" sz="1000" b="0" strike="noStrike" spc="-1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13. </a:t>
            </a:r>
            <a:r>
              <a:rPr lang="ko-KR" alt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지정된 </a:t>
            </a:r>
            <a:r>
              <a:rPr 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CSS </a:t>
            </a:r>
            <a:r>
              <a:rPr lang="ko-KR" altLang="en-US" sz="1000" spc="-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선택자와</a:t>
            </a:r>
            <a:r>
              <a:rPr lang="ko-KR" alt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일치하는 첫 번째 요소를 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반환하는 메서드를 적으시오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000" b="0" strike="noStrike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let element = </a:t>
            </a: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document.                                 ('.</a:t>
            </a:r>
            <a:r>
              <a:rPr 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my-class</a:t>
            </a: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');</a:t>
            </a:r>
          </a:p>
          <a:p>
            <a:pPr>
              <a:lnSpc>
                <a:spcPct val="150000"/>
              </a:lnSpc>
            </a:pPr>
            <a:endParaRPr lang="en-US" sz="1000" spc="-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14. </a:t>
            </a:r>
            <a:r>
              <a:rPr lang="ko-KR" alt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노드를 특정 부모 노드의 자식 노드 목록의 마지막 자식으로 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추가하는 메서드를 적으시오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parentElement</a:t>
            </a: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                               (</a:t>
            </a:r>
            <a:r>
              <a:rPr 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newElement</a:t>
            </a: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endParaRPr lang="en-US" sz="1000" spc="-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15. </a:t>
            </a:r>
            <a:r>
              <a:rPr lang="en-US" altLang="ko-KR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JavaScript </a:t>
            </a:r>
            <a:r>
              <a:rPr lang="ko-KR" alt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배열에서 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사용되며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하나 이상의 요소를 배열의 끝에 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추가하는데 사용되는 메서드의 이름을 적으시오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000" b="0" strike="noStrike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let fruits = ['apple', 'banana'];</a:t>
            </a:r>
          </a:p>
          <a:p>
            <a:pPr>
              <a:lnSpc>
                <a:spcPct val="150000"/>
              </a:lnSpc>
            </a:pP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let </a:t>
            </a:r>
            <a:r>
              <a:rPr 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newLength = </a:t>
            </a: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fruits.                                (</a:t>
            </a:r>
            <a:r>
              <a:rPr 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'orange</a:t>
            </a: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');</a:t>
            </a:r>
          </a:p>
          <a:p>
            <a:pPr>
              <a:lnSpc>
                <a:spcPct val="150000"/>
              </a:lnSpc>
            </a:pPr>
            <a:endParaRPr lang="en-US" sz="1000" spc="-1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16. </a:t>
            </a:r>
            <a:r>
              <a:rPr lang="ko-KR" alt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웹 브라우저에서 제공하는 클라이언트 측 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저장 </a:t>
            </a:r>
            <a:r>
              <a:rPr lang="ko-KR" alt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솔루션으로</a:t>
            </a:r>
            <a:r>
              <a:rPr lang="en-US" altLang="ko-KR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웹 </a:t>
            </a:r>
            <a:r>
              <a:rPr lang="ko-KR" altLang="en-US" sz="1000" spc="-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애플리케이션이 사용자 브라우저에 데이터를 영구적으로 저장할 수 있게 </a:t>
            </a:r>
            <a:r>
              <a:rPr lang="ko-KR" altLang="en-US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하는 저장소의 이름을 적으시오</a:t>
            </a:r>
            <a:r>
              <a:rPr lang="en-US" altLang="ko-KR" sz="1000" spc="-1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en-US" sz="1000" spc="-1" dirty="0" smtClean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98220" y="3808845"/>
            <a:ext cx="1112520" cy="20574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84860" y="4502265"/>
            <a:ext cx="1112520" cy="20574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28600" y="5195685"/>
            <a:ext cx="1112520" cy="20574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40080" y="6323445"/>
            <a:ext cx="1112520" cy="20574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85760" y="1091899"/>
            <a:ext cx="5080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Let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은 값의 재할당이 가능하나 </a:t>
            </a:r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const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는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불가능함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상수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10" y="2034873"/>
            <a:ext cx="5953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== 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는 </a:t>
            </a:r>
            <a:r>
              <a:rPr lang="ko-KR" alt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타입변환을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고려하여 </a:t>
            </a:r>
            <a:r>
              <a:rPr lang="ko-KR" alt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동일비교</a:t>
            </a:r>
            <a:endParaRPr lang="en-US" altLang="ko-KR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=== 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는 </a:t>
            </a:r>
            <a:r>
              <a:rPr lang="ko-KR" alt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타입변환을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고려하지 않으므로 타입이 다르면 </a:t>
            </a:r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false </a:t>
            </a:r>
            <a:r>
              <a:rPr lang="ko-KR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처리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5760" y="3143793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Axios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90947" y="3808845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createElement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0947" y="4502265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querySelector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2322" y="5197804"/>
            <a:ext cx="1332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appendChild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24739" y="5984891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push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5851" y="7267527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localStorage</a:t>
            </a:r>
            <a:endParaRPr lang="ko-KR" alt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</TotalTime>
  <Words>408</Words>
  <Application>Microsoft Office PowerPoint</Application>
  <PresentationFormat>A4 용지(210x297mm)</PresentationFormat>
  <Paragraphs>79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DejaVu Sans</vt:lpstr>
      <vt:lpstr>Noto Sans CJK KR</vt:lpstr>
      <vt:lpstr>Noto Serif CJK KR</vt:lpstr>
      <vt:lpstr>맑은 고딕 Semilight</vt:lpstr>
      <vt:lpstr>Arial</vt:lpstr>
      <vt:lpstr>Calibri</vt:lpstr>
      <vt:lpstr>Symbol</vt:lpstr>
      <vt:lpstr>Wingdings</vt:lpstr>
      <vt:lpstr>Office Theme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user</dc:creator>
  <dc:description/>
  <cp:lastModifiedBy>admin</cp:lastModifiedBy>
  <cp:revision>117</cp:revision>
  <dcterms:created xsi:type="dcterms:W3CDTF">2024-02-28T23:25:25Z</dcterms:created>
  <dcterms:modified xsi:type="dcterms:W3CDTF">2024-05-31T05:54:09Z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A4 용지(210x297mm)</vt:lpwstr>
  </property>
  <property fmtid="{D5CDD505-2E9C-101B-9397-08002B2CF9AE}" pid="3" name="Slides">
    <vt:i4>2</vt:i4>
  </property>
</Properties>
</file>