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125" d="100"/>
          <a:sy n="125" d="100"/>
        </p:scale>
        <p:origin x="7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4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5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1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5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6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0C85-89DC-4356-AC2E-08840936EE43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F9BA-D923-4C23-87D1-9F93AAA75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9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7" y="1166664"/>
            <a:ext cx="2215874" cy="1731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1703" y="1080655"/>
            <a:ext cx="2362283" cy="2796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0985" y="1136650"/>
            <a:ext cx="2273300" cy="2349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6194" y="1427594"/>
            <a:ext cx="2273300" cy="205855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47" y="1166664"/>
            <a:ext cx="2215874" cy="17311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17743" y="1080655"/>
            <a:ext cx="2362283" cy="2796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67025" y="1136650"/>
            <a:ext cx="2273300" cy="2349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62234" y="1427594"/>
            <a:ext cx="2273300" cy="205855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47" y="4147910"/>
            <a:ext cx="2215874" cy="1731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17743" y="4061901"/>
            <a:ext cx="2362283" cy="2796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7025" y="4117896"/>
            <a:ext cx="2273300" cy="2349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62234" y="4408840"/>
            <a:ext cx="2273300" cy="205855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64" y="1166664"/>
            <a:ext cx="2215874" cy="1731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413360" y="1080655"/>
            <a:ext cx="2362283" cy="2796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62642" y="1136650"/>
            <a:ext cx="2273300" cy="2349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57851" y="1427594"/>
            <a:ext cx="2273300" cy="205855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81" y="1166664"/>
            <a:ext cx="2215874" cy="17311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008977" y="1080655"/>
            <a:ext cx="2362283" cy="2796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58259" y="1136650"/>
            <a:ext cx="2273300" cy="2349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53468" y="1427594"/>
            <a:ext cx="2273300" cy="205855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361" y="1174284"/>
            <a:ext cx="2215874" cy="17311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0592157" y="1088275"/>
            <a:ext cx="2362283" cy="2796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641439" y="1144270"/>
            <a:ext cx="2273300" cy="2349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636648" y="1435214"/>
            <a:ext cx="2273300" cy="205855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5210" y="1435214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Home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-68880" y="842089"/>
            <a:ext cx="79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Navbar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316907" y="1165442"/>
            <a:ext cx="179822" cy="174338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1097" y="969739"/>
            <a:ext cx="91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NavItem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23268" y="842394"/>
            <a:ext cx="79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Navbar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27755" y="846571"/>
            <a:ext cx="79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Navbar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832242" y="839306"/>
            <a:ext cx="79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Navbar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450012" y="857665"/>
            <a:ext cx="79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Navbar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946035" y="1571079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MovieList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63654" y="457114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Movie</a:t>
            </a:r>
            <a:endParaRPr lang="ko-KR" altLang="en-US" sz="1400" b="1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55" y="1493843"/>
            <a:ext cx="1931797" cy="11184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39603" y="1234543"/>
            <a:ext cx="749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Search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053468" y="1443112"/>
            <a:ext cx="110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Dashboard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636648" y="145728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Login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2963654" y="1571079"/>
            <a:ext cx="2065546" cy="1789341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63654" y="4565279"/>
            <a:ext cx="2065546" cy="1789341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41805" y="1264057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MovieWrapper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17742" y="425832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MovieWrapper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914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2024-08-05T23:49:46Z</dcterms:created>
  <dcterms:modified xsi:type="dcterms:W3CDTF">2024-08-05T23:59:58Z</dcterms:modified>
</cp:coreProperties>
</file>