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딥 모델은 여러 수학적 연산이 복합적으로 이루어진 시스템으로, 선형대수와 해석학에서 사용하는 표준 연산들로 해석될 수 있습니다. 연구를 통해 다양한 고수준 모듈이 개발되어 왔으며, 이들을 조합하면 복잡한 문제에서도 좋은 결과를 얻을 수 있습니다. 특히 여러 레이어를 깊게 쌓으면 더 좋은 성능을 기대할 수 있지만, 학습에는 그래디언트 소실(gradient vanishing) 문제 등 여러 어려움이 동반됩니다.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레이어는 딥 러닝 모델을 구성하는 핵심 단위로, 여러 텐서 연산이 결합된 형태입니다. 대부분의 레이어는 학습 가능한 파라미터를 포함하고 있어, 데이터에 맞도록 최적화가 가능합니다. 이 레이어라는 단위를 사용하면 복잡한 모델도 구성과 분석이 용이해집니다. 현대 딥러닝에서는 단순히 일렬로 쌓는 것뿐 아니라, 병렬적으로 여러 경로를 가지는 복잡한 그래프 형태의 네트워크를 만들 수도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딥 모델을 시각적으로 표현할 때 여러 가지 표기법을 사용합니다. 연산자나 레이어는 박스 형태로, 파라미터가 있으면 색을 진하게, 중요한 하이퍼파라미터는 파란색이나 박스 옆에 표시합니다. 레이어가 여러 번 반복될 때는 점선 프레임과 곱셈 기호로 나타내며, 출력 차원이 입력과 다를 경우엔 이를 오른쪽에 명시합니다. 이렇게 표기함으로써 복잡한 모델도 한눈에 구조를 파악할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선형 레이어는 딥러닝 모델에서 계산량과 파라미터 수에 있어 가장 핵심적인 역할을 합니다. 선형연산은 수십 년간 알고리즘 최적화와 하드웨어 개선이 이루어져 매우 효율적으로 구현할 수 있습니다. 딥러닝에서 흔히 '선형'이라고 하지만, 실제론 바이어스(bias)를 포함한 아핀 변환(affine transformation)을 의미합니다. 이는 단순히 행렬곱뿐만 아니라, 결과에 상수를 더하는 연산입니다.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Fully Connected Layer(완전 연결 레이어)는 모든 입력 뉴런이 모든 출력 뉴런과 연결되는 구조를 가집니다. 여기서 파라미터는 가중치 행렬(W, 크기 D'×D)과 바이어스 벡터(b, 크기 D')입니다. 입력은 여러 차원을 갖는 텐서 형태로 들어오며, 출력 역시 비슷한 텐서 형태로 나오지만 마지막 차원이 변경됩니다. 연산 수식은 각 입력에 대해 행렬곱을 적용한 후 바이어스를 더하는 형태입니다. 이 연산이 모델의 복잡성을 증대시키고, 다양한 데이터 표현을 학습하도록 도와줍니다.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딥 모델의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딥 모델은 텐서 연산의 복합적 조합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선형대수와 해석학의 표준 연산으로 분해 가능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고수준 모듈 결합으로 특정 응용 분야에서 뛰어난 성능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깊은 아키텍처가 더 나은 성능 제공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깊은 모델은 학습에 어려움(그래디언트 소실 문제 등) 존재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레이어(layer)의 개념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레이어: 표준화된 복합 텐서 연산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일반적으로 학습 가능한 매개변수 포함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모듈 단위로 대형 딥 모델 설계에 적합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복잡한 네트워크 구조도 구성 가능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딥 모델 구조의 시각적 표현 규칙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레이어/연산자: 박스로 그림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진한 색: 학습 가능한 파라미터 포함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하이퍼파라미터(비기본값): 오른쪽에 파란색으로 표시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점선 테두리 + 곱셈 기호: 일련의 레이어 반복(각각 독립 파라미터)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출력 차원 변화 시 오른쪽에 명기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내부 구조가 복잡한 레이어: 더 큰 높이로 표시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선형 레이어(Linear 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딥러닝 모델에서 가장 중요한 연산 모듈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행렬 연산의 이점: 빠른 알고리즘 및 하드웨어 최적화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"선형" 용어는 실제로는 Affine(아핀) 변환 의미함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Affine 변환: 선형 변환과 상수(바이어스) 합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완전 연결 레이어(Fully Connected Layer)의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완전 연결 레이어는 아핀 변환 구현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파라미터: 가중치 행렬(W)과 바이어스 벡터(b)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입력: D1×···×DK×D 차원의 텐서 X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출력: D1×···×DK×D' 차원의 텐서 Y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수식: Y[d1,...,dK] = W X[d1,...,dK] + b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