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89"/>
  </p:normalViewPr>
  <p:slideViewPr>
    <p:cSldViewPr snapToGrid="0">
      <p:cViewPr varScale="1">
        <p:scale>
          <a:sx n="123" d="100"/>
          <a:sy n="123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06A3-6DE1-82E5-75DA-468637B8B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10A0F-3115-A572-70DF-D2106D48B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015DA-C53E-EA3B-B136-C889330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2B75D-FC57-64F8-09A8-C0697127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C322-7D2A-884D-7693-B485852A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758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02FA-1F6E-B019-4893-B1B34114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FEC6-ACC3-5BAE-16A4-E4546BC04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39E4-B937-3B57-721F-114B2079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E1FB-93BE-965D-35CF-6026BD90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AF28A-C5E6-10AE-5B82-29A13BD2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2393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8C1A2-B8F8-81FD-AE8C-0126EC1F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99C1C-6C75-8AC0-BDB0-971B8DB8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3415-800D-A54C-29E1-7B0351E6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DA11-D14C-5E91-36E2-DCFB8361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7FE4A-6642-1305-B8B8-DBEF607F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325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3D78-3DA8-4C07-EDAC-12B78935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993D-A8F4-6AE0-0D1B-EB388ED4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0CD8-25A1-A010-22C5-EFB1466C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7F07-6887-3EC2-3666-42278390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FE40-32CA-3852-4412-648EA4FD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584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4AC4-381D-C6E1-7D54-54C7C8E3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2F9C-F96C-2333-8F85-E2D02FA83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411E-2EB3-5545-FBEF-D2EFA882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97898-69E1-0AD1-A12D-EB4F9B45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3612-7186-11A0-8836-70606EAB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689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A79B-D27A-9F9E-02EA-14A15F7E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79BC-448B-58C2-93A1-50A5C0177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3FD7-368F-7FD7-9597-B894764A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0C70B-F607-7064-B517-4ED7D128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D7247-AA11-BCBC-7238-1E261F76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D6469-7E2C-C426-5AEE-DC3B56B8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877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7444-9C69-8C77-0D52-793082D4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90D80-71DC-1D88-CBD3-586E610A4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ADEB9-828E-FF56-5CD0-8DEA558B7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A02F1-458A-55D7-F76E-8303C2889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08C7F-6F98-2486-84FC-329D623D7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E7D48-9BB5-B05F-50C5-18C37F0D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9BB26-41EE-8873-7D42-0D69A88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288D0-24F0-DDB0-8F19-5DA51F22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177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EEF9-9F36-D3DF-AF03-5AAD0623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1ABB2-1CDD-DDF9-2906-92931335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7257-3234-CCAF-3F0B-06A3D2C6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3F6F0-93F5-C1FC-2D9A-153F2E5C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482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D7D3F-B98F-3066-C26C-0903C4C1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C3574-57A3-FA3E-52CF-742D132B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77B3F-C0AE-0A6A-58B2-A36A14DE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0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74DF-30F8-ADEF-D913-D425A4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28A2-1B7E-C680-9444-952E0A6A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9761C-A024-DED4-A1AD-822948AD9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BE675-0B54-9C15-D97D-809F526D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66C1E-D6F6-6356-89C2-9C3E6EEF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6A75-6945-40CD-9811-1A149FDD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D698-04AD-711C-E1F3-945C6B3F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A77D6-64DC-2DD3-FD89-7F20EE4A4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FC11-DDCE-ECF9-C1EC-68C843050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8BD7-B9A6-C491-02D8-3CC89BC8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CB641-7B17-6AA5-5817-2910A7BB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1EB5D-B372-EB5E-6FFF-37A34F76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26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9AE25-CDEB-950E-A3AE-F686B79B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93C9F-7225-8260-AF5B-8A57E3C4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89CBD-125F-C595-192F-26B60C1A4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D456-FCC5-AE42-BC09-235829299A2A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48AF-DBC8-0DFA-2683-305436BAC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CDF8-DC29-8F49-760D-F4CACD282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F6FD1-39BB-0847-922B-F2BDF7B8CD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4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A3CB-511D-BD4B-65CD-C11062159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/>
              <a:t>CAN to Modbus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98472-10CC-8167-DEBB-2186DE1E4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HyunHwa Oh</a:t>
            </a:r>
          </a:p>
          <a:p>
            <a:r>
              <a:rPr lang="en-KR" dirty="0"/>
              <a:t>November, 2024</a:t>
            </a:r>
          </a:p>
        </p:txBody>
      </p:sp>
    </p:spTree>
    <p:extLst>
      <p:ext uri="{BB962C8B-B14F-4D97-AF65-F5344CB8AC3E}">
        <p14:creationId xmlns:p14="http://schemas.microsoft.com/office/powerpoint/2010/main" val="307919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25E1-820F-C3EA-F60D-BFD46285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KR" b="1" dirty="0"/>
              <a:t>Architecture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95F106-A35B-A520-0FA7-7C55CD50C6DC}"/>
              </a:ext>
            </a:extLst>
          </p:cNvPr>
          <p:cNvSpPr/>
          <p:nvPr/>
        </p:nvSpPr>
        <p:spPr>
          <a:xfrm>
            <a:off x="838200" y="2015836"/>
            <a:ext cx="3401291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ㅇㅇㅇ</a:t>
            </a:r>
            <a:endParaRPr lang="en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CAN to Modbus Converter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오현화</dc:creator>
  <cp:lastModifiedBy>오현화</cp:lastModifiedBy>
  <cp:revision>14</cp:revision>
  <dcterms:created xsi:type="dcterms:W3CDTF">2024-11-28T09:19:34Z</dcterms:created>
  <dcterms:modified xsi:type="dcterms:W3CDTF">2024-11-28T09:42:09Z</dcterms:modified>
</cp:coreProperties>
</file>