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86" r:id="rId1"/>
    <p:sldMasterId id="2147483687" r:id="rId2"/>
  </p:sldMasterIdLst>
  <p:notesMasterIdLst>
    <p:notesMasterId r:id="rId3"/>
  </p:notesMasterIdLst>
  <p:handoutMasterIdLst>
    <p:handoutMasterId r:id="rId4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9906000" cy="6858000" type="A4"/>
  <p:notesSz cx="6858000" cy="9144000"/>
  <p:defaultTextStyle>
    <a:defPPr>
      <a:defRPr lang="ko-KR"/>
    </a:defPPr>
    <a:lvl1pPr marL="0" algn="l" defTabSz="1031547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15774" algn="l" defTabSz="1031547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31547" algn="l" defTabSz="1031547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47321" algn="l" defTabSz="1031547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63094" algn="l" defTabSz="1031547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78868" algn="l" defTabSz="1031547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94641" algn="l" defTabSz="1031547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610415" algn="l" defTabSz="1031547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126188" algn="l" defTabSz="1031547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0355" autoAdjust="0"/>
  </p:normalViewPr>
  <p:slideViewPr>
    <p:cSldViewPr>
      <p:cViewPr varScale="1">
        <p:scale>
          <a:sx n="100" d="100"/>
          <a:sy n="100" d="100"/>
        </p:scale>
        <p:origin x="1674" y="90"/>
      </p:cViewPr>
      <p:guideLst>
        <p:guide orient="horz" pos="2159"/>
        <p:guide pos="311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786" y="-78"/>
      </p:cViewPr>
      <p:guideLst>
        <p:guide orient="horz" pos="2880"/>
        <p:guide pos="2159"/>
      </p:guideLst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6.xml"  /><Relationship Id="rId11" Type="http://schemas.openxmlformats.org/officeDocument/2006/relationships/slide" Target="slides/slide7.xml"  /><Relationship Id="rId12" Type="http://schemas.openxmlformats.org/officeDocument/2006/relationships/slide" Target="slides/slide8.xml"  /><Relationship Id="rId13" Type="http://schemas.openxmlformats.org/officeDocument/2006/relationships/slide" Target="slides/slide9.xml"  /><Relationship Id="rId14" Type="http://schemas.openxmlformats.org/officeDocument/2006/relationships/slide" Target="slides/slide10.xml"  /><Relationship Id="rId15" Type="http://schemas.openxmlformats.org/officeDocument/2006/relationships/slide" Target="slides/slide11.xml"  /><Relationship Id="rId16" Type="http://schemas.openxmlformats.org/officeDocument/2006/relationships/slide" Target="slides/slide12.xml"  /><Relationship Id="rId17" Type="http://schemas.openxmlformats.org/officeDocument/2006/relationships/presProps" Target="presProps.xml"  /><Relationship Id="rId18" Type="http://schemas.openxmlformats.org/officeDocument/2006/relationships/viewProps" Target="viewProps.xml"  /><Relationship Id="rId19" Type="http://schemas.openxmlformats.org/officeDocument/2006/relationships/theme" Target="theme/theme1.xml"  /><Relationship Id="rId2" Type="http://schemas.openxmlformats.org/officeDocument/2006/relationships/slideMaster" Target="slideMasters/slideMaster2.xml"  /><Relationship Id="rId20" Type="http://schemas.openxmlformats.org/officeDocument/2006/relationships/tableStyles" Target="tableStyles.xml"  /><Relationship Id="rId3" Type="http://schemas.openxmlformats.org/officeDocument/2006/relationships/notesMaster" Target="notesMasters/notesMaster1.xml"  /><Relationship Id="rId4" Type="http://schemas.openxmlformats.org/officeDocument/2006/relationships/handoutMaster" Target="handoutMasters/handoutMaster1.xml"  /><Relationship Id="rId5" Type="http://schemas.openxmlformats.org/officeDocument/2006/relationships/slide" Target="slides/slide1.xml"  /><Relationship Id="rId6" Type="http://schemas.openxmlformats.org/officeDocument/2006/relationships/slide" Target="slides/slide2.xml"  /><Relationship Id="rId7" Type="http://schemas.openxmlformats.org/officeDocument/2006/relationships/slide" Target="slides/slide3.xml"  /><Relationship Id="rId8" Type="http://schemas.openxmlformats.org/officeDocument/2006/relationships/slide" Target="slides/slide4.xml"  /><Relationship Id="rId9" Type="http://schemas.openxmlformats.org/officeDocument/2006/relationships/slide" Target="slides/slide5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4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noFill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 txBox="1">
            <a:spLocks noGrp="1"/>
          </p:cNvSpPr>
          <p:nvPr>
            <p:ph type="hdr" sz="quarter" idx="0"/>
          </p:nvPr>
        </p:nvSpPr>
        <p:spPr>
          <a:xfrm>
            <a:off x="0" y="0"/>
            <a:ext cx="2976173" cy="456900"/>
          </a:xfrm>
          <a:prstGeom prst="rect">
            <a:avLst/>
          </a:prstGeom>
          <a:noFill/>
          <a:ln>
            <a:noFill/>
          </a:ln>
        </p:spPr>
        <p:txBody>
          <a:bodyPr vert="horz" wrap="none" lIns="78903" tIns="39452" rIns="78903" bIns="39452" anchorCtr="0"/>
          <a:lstStyle/>
          <a:p>
            <a:pPr hangingPunct="0">
              <a:defRPr sz="1400"/>
            </a:pPr>
            <a:r>
              <a:rPr lang="ko-KR" altLang="en-US" sz="1200">
                <a:latin typeface="굴림"/>
                <a:ea typeface="굴림"/>
                <a:cs typeface="Arial"/>
              </a:rPr>
              <a:t/>
            </a:r>
            <a:endParaRPr lang="ko-KR" altLang="en-US" sz="1200">
              <a:latin typeface="굴림"/>
              <a:ea typeface="굴림"/>
              <a:cs typeface="Arial"/>
            </a:endParaRPr>
          </a:p>
        </p:txBody>
      </p:sp>
      <p:sp>
        <p:nvSpPr>
          <p:cNvPr id="3" name="날짜 개체 틀 2"/>
          <p:cNvSpPr txBox="1">
            <a:spLocks noGrp="1"/>
          </p:cNvSpPr>
          <p:nvPr>
            <p:ph type="dt" sz="quarter" idx="1"/>
          </p:nvPr>
        </p:nvSpPr>
        <p:spPr>
          <a:xfrm>
            <a:off x="3881795" y="0"/>
            <a:ext cx="2976173" cy="456900"/>
          </a:xfrm>
          <a:prstGeom prst="rect">
            <a:avLst/>
          </a:prstGeom>
          <a:noFill/>
          <a:ln>
            <a:noFill/>
          </a:ln>
        </p:spPr>
        <p:txBody>
          <a:bodyPr vert="horz" wrap="none" lIns="78903" tIns="39452" rIns="78903" bIns="39452" anchorCtr="0"/>
          <a:lstStyle/>
          <a:p>
            <a:pPr algn="r" hangingPunct="0">
              <a:defRPr sz="1400"/>
            </a:pPr>
            <a:fld id="{E6C08ABE-5F13-43E3-BC60-E268A55D9601}" type="datetime1">
              <a:rPr lang="ko-KR" altLang="en-US"/>
              <a:pPr algn="r" hangingPunct="0">
                <a:defRPr sz="1400"/>
              </a:pPr>
              <a:t>2020-11-06</a:t>
            </a:fld>
            <a:endParaRPr lang="en-US" sz="1200">
              <a:latin typeface="굴림"/>
              <a:ea typeface="굴림"/>
              <a:cs typeface="Arial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 sz="quarter" idx="2"/>
          </p:nvPr>
        </p:nvSpPr>
        <p:spPr>
          <a:xfrm>
            <a:off x="0" y="8686952"/>
            <a:ext cx="2976173" cy="456900"/>
          </a:xfrm>
          <a:prstGeom prst="rect">
            <a:avLst/>
          </a:prstGeom>
          <a:noFill/>
          <a:ln>
            <a:noFill/>
          </a:ln>
        </p:spPr>
        <p:txBody>
          <a:bodyPr vert="horz" wrap="none" lIns="78903" tIns="39452" rIns="78903" bIns="39452" anchor="b" anchorCtr="0"/>
          <a:lstStyle/>
          <a:p>
            <a:pPr hangingPunct="0">
              <a:defRPr sz="1400"/>
            </a:pPr>
            <a:r>
              <a:rPr lang="ko-KR" altLang="en-US" sz="1200">
                <a:latin typeface="굴림"/>
                <a:ea typeface="굴림"/>
                <a:cs typeface="Arial"/>
              </a:rPr>
              <a:t/>
            </a:r>
            <a:endParaRPr lang="ko-KR" altLang="en-US" sz="1200">
              <a:latin typeface="굴림"/>
              <a:ea typeface="굴림"/>
              <a:cs typeface="Arial"/>
            </a:endParaRPr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 sz="quarter" idx="3"/>
          </p:nvPr>
        </p:nvSpPr>
        <p:spPr>
          <a:xfrm>
            <a:off x="3881795" y="8686952"/>
            <a:ext cx="2976173" cy="456900"/>
          </a:xfrm>
          <a:prstGeom prst="rect">
            <a:avLst/>
          </a:prstGeom>
          <a:noFill/>
          <a:ln>
            <a:noFill/>
          </a:ln>
        </p:spPr>
        <p:txBody>
          <a:bodyPr vert="horz" wrap="none" lIns="78903" tIns="39452" rIns="78903" bIns="39452" anchor="b" anchorCtr="0"/>
          <a:lstStyle/>
          <a:p>
            <a:pPr algn="r" hangingPunct="0">
              <a:defRPr sz="1400"/>
            </a:pPr>
            <a:fld id="{226C8861-5BFE-4CB6-82AC-7608D6B2D6EB}" type="slidenum">
              <a:rPr lang="ko-KR" altLang="en-US"/>
              <a:pPr algn="r" hangingPunct="0">
                <a:defRPr sz="1400"/>
              </a:pPr>
              <a:t>‹#›</a:t>
            </a:fld>
            <a:endParaRPr lang="en-US" sz="1200">
              <a:latin typeface="굴림"/>
              <a:ea typeface="굴림"/>
              <a:cs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884238" y="812800"/>
            <a:ext cx="5789612" cy="4008438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슬라이드 노트 개체 틀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머리글 개체 틀 3"/>
          <p:cNvSpPr txBox="1">
            <a:spLocks noGrp="1"/>
          </p:cNvSpPr>
          <p:nvPr>
            <p:ph type="hdr" sz="quarter" idx="0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defRPr lang="en-US" sz="1400" kern="1200">
                <a:latin typeface="바탕"/>
                <a:ea typeface="바탕"/>
                <a:cs typeface="Tahoma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날짜 개체 틀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defRPr lang="en-US" sz="1400" kern="1200">
                <a:latin typeface="바탕"/>
                <a:ea typeface="바탕"/>
                <a:cs typeface="Tahoma"/>
              </a:defRPr>
            </a:lvl1pPr>
          </a:lstStyle>
          <a:p>
            <a:pPr lvl="0">
              <a:defRPr/>
            </a:pPr>
            <a:fld id="{A0E482DD-7811-4471-970D-246AE5BBFD59}" type="datetime1">
              <a:rPr lang="ko-KR" altLang="en-US"/>
              <a:pPr lvl="0">
                <a:defRPr/>
              </a:pPr>
              <a:t>2020-11-06</a:t>
            </a:fld>
            <a:endParaRPr lang="en-US"/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rtl="0" hangingPunct="0">
              <a:buNone/>
              <a:defRPr lang="en-US" sz="1400" kern="1200">
                <a:latin typeface="바탕"/>
                <a:ea typeface="바탕"/>
                <a:cs typeface="Tahoma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algn="r" rtl="0" hangingPunct="0">
              <a:buNone/>
              <a:defRPr lang="en-US" sz="1400" kern="1200">
                <a:latin typeface="바탕"/>
                <a:ea typeface="바탕"/>
                <a:cs typeface="Tahoma"/>
              </a:defRPr>
            </a:lvl1pPr>
          </a:lstStyle>
          <a:p>
            <a:pPr lvl="0">
              <a:defRPr/>
            </a:pPr>
            <a:fld id="{D18D7664-14FA-449D-8BB7-BC47658399D5}" type="slidenum">
              <a:rPr lang="ko-KR" alt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243672" marR="0" indent="-243672" rtl="0" hangingPunct="0">
      <a:defRPr lang="en-US" altLang="ko-KR" sz="2300" b="0" i="0" u="none" strike="noStrike" kern="1200">
        <a:latin typeface="굴림"/>
        <a:ea typeface="굴림"/>
        <a:cs typeface="Arial"/>
      </a:defRPr>
    </a:lvl1pPr>
    <a:lvl2pPr marL="515774" algn="l" defTabSz="1031547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31547" algn="l" defTabSz="1031547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47321" algn="l" defTabSz="1031547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63094" algn="l" defTabSz="1031547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578868" algn="l" defTabSz="1031547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094641" algn="l" defTabSz="1031547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10415" algn="l" defTabSz="1031547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26188" algn="l" defTabSz="1031547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884238" y="812800"/>
            <a:ext cx="5789612" cy="400843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Ddd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221 221 221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11264f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17 38 79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D18D7664-14FA-449D-8BB7-BC47658399D5}" type="slidenum">
              <a:rPr lang="en-US" altLang="ko-KR"/>
              <a:pPr lvl="0">
                <a:defRPr/>
              </a:pPr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Resize="1" noTextEdit="1"/>
          </p:cNvSpPr>
          <p:nvPr>
            <p:ph type="sldImg" idx="0"/>
          </p:nvPr>
        </p:nvSpPr>
        <p:spPr>
          <a:xfrm>
            <a:off x="952500" y="685800"/>
            <a:ext cx="4953000" cy="3429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슬라이드 노트 개체 틀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 wrap="square" lIns="89999" tIns="44999" rIns="89999" bIns="44999" anchor="t"/>
          <a:lstStyle/>
          <a:p>
            <a:pPr lvl="0"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sz="quarter" idx="8"/>
          </p:nvPr>
        </p:nvSpPr>
        <p:spPr>
          <a:xfrm>
            <a:off x="3884759" y="8685360"/>
            <a:ext cx="2971440" cy="456839"/>
          </a:xfrm>
        </p:spPr>
        <p:txBody>
          <a:bodyPr wrap="square" lIns="89999" tIns="44999" rIns="89999" bIns="44999" anchor="t"/>
          <a:lstStyle/>
          <a:p>
            <a:pPr lvl="0" algn="l" hangingPunct="1">
              <a:defRPr/>
            </a:pPr>
            <a:fld id="{0A4E6295-089B-4F6B-B67B-D01FCF13AFD8}" type="slidenum">
              <a:rPr lang="en-US" altLang="en-US"/>
              <a:pPr lvl="0" algn="l" hangingPunct="1">
                <a:defRPr/>
              </a:pPr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884238" y="812800"/>
            <a:ext cx="5789612" cy="400843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Ddd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221 221 221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11264f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17 38 79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D18D7664-14FA-449D-8BB7-BC47658399D5}" type="slidenum">
              <a:rPr lang="en-US" altLang="ko-KR"/>
              <a:pPr lvl="0">
                <a:defRPr/>
              </a:pPr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D18D7664-14FA-449D-8BB7-BC47658399D5}" type="slidenum">
              <a:rPr lang="en-US" altLang="ko-KR"/>
              <a:pPr lvl="0">
                <a:defRPr/>
              </a:pPr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D18D7664-14FA-449D-8BB7-BC47658399D5}" type="slidenum">
              <a:rPr lang="en-US" altLang="ko-KR"/>
              <a:pPr lvl="0">
                <a:defRPr/>
              </a:pPr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D18D7664-14FA-449D-8BB7-BC47658399D5}" type="slidenum">
              <a:rPr lang="en-US" altLang="ko-KR"/>
              <a:pPr lvl="0">
                <a:defRPr/>
              </a:pPr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Resize="1" noTextEdit="1"/>
          </p:cNvSpPr>
          <p:nvPr>
            <p:ph type="sldImg" idx="0"/>
          </p:nvPr>
        </p:nvSpPr>
        <p:spPr>
          <a:xfrm>
            <a:off x="952500" y="685800"/>
            <a:ext cx="4953000" cy="3429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슬라이드 노트 개체 틀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 wrap="square" lIns="89999" tIns="44999" rIns="89999" bIns="44999" anchor="t"/>
          <a:lstStyle/>
          <a:p>
            <a:pPr latinLnBrk="1">
              <a:defRPr/>
            </a:pPr>
            <a:r>
              <a:rPr lang="en-US" altLang="ko-KR" b="1">
                <a:solidFill>
                  <a:srgbClr val="ff6600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2</a:t>
            </a:r>
            <a:r>
              <a:rPr lang="ko-KR" altLang="en-US" b="1">
                <a:solidFill>
                  <a:srgbClr val="ff6600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번방법 시 한글깨짐 현상이 발생하는 경우 </a:t>
            </a:r>
            <a:r>
              <a:rPr lang="en-US" altLang="ko-KR" b="1">
                <a:solidFill>
                  <a:srgbClr val="ff6600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.sql </a:t>
            </a:r>
            <a:r>
              <a:rPr lang="ko-KR" altLang="en-US" b="1">
                <a:solidFill>
                  <a:srgbClr val="ff6600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파일을 열어 쿼리문 복사</a:t>
            </a:r>
            <a:endParaRPr lang="ko-KR" altLang="en-US" b="1">
              <a:solidFill>
                <a:srgbClr val="ff6600"/>
              </a:solidFill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  <a:p>
            <a:pPr latinLnBrk="1">
              <a:defRPr/>
            </a:pPr>
            <a:r>
              <a:rPr lang="ko-KR" altLang="en-US" b="1">
                <a:solidFill>
                  <a:srgbClr val="ff6600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후 작성시트에 붙여넣고 전체 실행</a:t>
            </a:r>
            <a:endParaRPr lang="ko-KR" altLang="en-US" b="1">
              <a:solidFill>
                <a:srgbClr val="ff6600"/>
              </a:solidFill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sz="quarter" idx="8"/>
          </p:nvPr>
        </p:nvSpPr>
        <p:spPr>
          <a:xfrm>
            <a:off x="3884759" y="8685360"/>
            <a:ext cx="2971440" cy="456839"/>
          </a:xfrm>
        </p:spPr>
        <p:txBody>
          <a:bodyPr wrap="square" lIns="89999" tIns="44999" rIns="89999" bIns="44999" anchor="t"/>
          <a:lstStyle/>
          <a:p>
            <a:pPr lvl="0" algn="l" hangingPunct="1">
              <a:defRPr/>
            </a:pPr>
            <a:fld id="{0A4E6295-089B-4F6B-B67B-D01FCF13AFD8}" type="slidenum">
              <a:rPr lang="en-US" altLang="en-US"/>
              <a:pPr lvl="0" algn="l" hangingPunct="1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Resize="1" noTextEdit="1"/>
          </p:cNvSpPr>
          <p:nvPr>
            <p:ph type="sldImg" idx="0"/>
          </p:nvPr>
        </p:nvSpPr>
        <p:spPr>
          <a:xfrm>
            <a:off x="952500" y="685800"/>
            <a:ext cx="4953000" cy="3429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슬라이드 노트 개체 틀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 wrap="square" lIns="89999" tIns="44999" rIns="89999" bIns="44999" anchor="t"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sz="quarter" idx="8"/>
          </p:nvPr>
        </p:nvSpPr>
        <p:spPr>
          <a:xfrm>
            <a:off x="3884759" y="8685360"/>
            <a:ext cx="2971440" cy="456839"/>
          </a:xfrm>
        </p:spPr>
        <p:txBody>
          <a:bodyPr wrap="square" lIns="89999" tIns="44999" rIns="89999" bIns="44999" anchor="t"/>
          <a:lstStyle/>
          <a:p>
            <a:pPr lvl="0" algn="l" hangingPunct="1">
              <a:defRPr/>
            </a:pPr>
            <a:fld id="{0A4E6295-089B-4F6B-B67B-D01FCF13AFD8}" type="slidenum">
              <a:rPr lang="en-US" altLang="en-US"/>
              <a:pPr lvl="0" algn="l" hangingPunct="1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Resize="1" noTextEdit="1"/>
          </p:cNvSpPr>
          <p:nvPr>
            <p:ph type="sldImg" idx="0"/>
          </p:nvPr>
        </p:nvSpPr>
        <p:spPr>
          <a:xfrm>
            <a:off x="952500" y="685800"/>
            <a:ext cx="4953000" cy="3429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슬라이드 노트 개체 틀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 wrap="square" lIns="89999" tIns="44999" rIns="89999" bIns="44999" anchor="t"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sz="quarter" idx="8"/>
          </p:nvPr>
        </p:nvSpPr>
        <p:spPr>
          <a:xfrm>
            <a:off x="3884759" y="8685360"/>
            <a:ext cx="2971440" cy="456839"/>
          </a:xfrm>
        </p:spPr>
        <p:txBody>
          <a:bodyPr wrap="square" lIns="89999" tIns="44999" rIns="89999" bIns="44999" anchor="t"/>
          <a:lstStyle/>
          <a:p>
            <a:pPr lvl="0" algn="l" hangingPunct="1">
              <a:defRPr/>
            </a:pPr>
            <a:fld id="{0A4E6295-089B-4F6B-B67B-D01FCF13AFD8}" type="slidenum">
              <a:rPr lang="en-US" altLang="en-US"/>
              <a:pPr lvl="0" algn="l" hangingPunct="1"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Resize="1" noTextEdit="1"/>
          </p:cNvSpPr>
          <p:nvPr>
            <p:ph type="sldImg" idx="0"/>
          </p:nvPr>
        </p:nvSpPr>
        <p:spPr>
          <a:xfrm>
            <a:off x="952500" y="685800"/>
            <a:ext cx="4953000" cy="3429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슬라이드 노트 개체 틀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 wrap="square" lIns="89999" tIns="44999" rIns="89999" bIns="44999" anchor="t"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sz="quarter" idx="8"/>
          </p:nvPr>
        </p:nvSpPr>
        <p:spPr>
          <a:xfrm>
            <a:off x="3884759" y="8685360"/>
            <a:ext cx="2971440" cy="456839"/>
          </a:xfrm>
        </p:spPr>
        <p:txBody>
          <a:bodyPr wrap="square" lIns="89999" tIns="44999" rIns="89999" bIns="44999" anchor="t"/>
          <a:lstStyle/>
          <a:p>
            <a:pPr lvl="0" algn="l" hangingPunct="1">
              <a:defRPr/>
            </a:pPr>
            <a:fld id="{0A4E6295-089B-4F6B-B67B-D01FCF13AFD8}" type="slidenum">
              <a:rPr lang="en-US" altLang="en-US"/>
              <a:pPr lvl="0" algn="l" hangingPunct="1"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Resize="1" noTextEdit="1"/>
          </p:cNvSpPr>
          <p:nvPr>
            <p:ph type="sldImg" idx="0"/>
          </p:nvPr>
        </p:nvSpPr>
        <p:spPr>
          <a:xfrm>
            <a:off x="952500" y="685800"/>
            <a:ext cx="4953000" cy="3429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슬라이드 노트 개체 틀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 wrap="square" lIns="89999" tIns="44999" rIns="89999" bIns="44999" anchor="t"/>
          <a:lstStyle/>
          <a:p>
            <a:pPr lvl="0"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sz="quarter" idx="8"/>
          </p:nvPr>
        </p:nvSpPr>
        <p:spPr>
          <a:xfrm>
            <a:off x="3884759" y="8685360"/>
            <a:ext cx="2971440" cy="456839"/>
          </a:xfrm>
        </p:spPr>
        <p:txBody>
          <a:bodyPr wrap="square" lIns="89999" tIns="44999" rIns="89999" bIns="44999" anchor="t"/>
          <a:lstStyle/>
          <a:p>
            <a:pPr lvl="0" algn="l" hangingPunct="1">
              <a:defRPr/>
            </a:pPr>
            <a:fld id="{0A4E6295-089B-4F6B-B67B-D01FCF13AFD8}" type="slidenum">
              <a:rPr lang="en-US" altLang="en-US"/>
              <a:pPr lvl="0" algn="l" hangingPunct="1"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157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315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473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630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788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946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104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261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3CE48FB0-A4B2-4AA8-8D2F-280CD559A140}" type="datetime1">
              <a:rPr lang="en-US" smtClean="0"/>
              <a:pPr lvl="0"/>
              <a:t>10/29/2020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7A0D061-E6F2-419A-8FE2-DEB4FAFB1F3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105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3CE48FB0-A4B2-4AA8-8D2F-280CD559A140}" type="datetime1">
              <a:rPr lang="en-US" smtClean="0"/>
              <a:pPr lvl="0"/>
              <a:t>10/29/2020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ACD5F15-E03A-4A54-A94B-4D3F4D1E3C7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786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1604964"/>
            <a:ext cx="2228850" cy="452596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4964"/>
            <a:ext cx="6521450" cy="452596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3CE48FB0-A4B2-4AA8-8D2F-280CD559A140}" type="datetime1">
              <a:rPr lang="en-US" smtClean="0"/>
              <a:pPr lvl="0"/>
              <a:t>10/29/2020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A152ECC-AFFA-48B5-AE98-612449EF06A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3168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9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157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315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473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630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788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946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104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261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C0AFF7F-7426-42D1-B0EE-1D952A4F4BF2}" type="datetime1">
              <a:rPr lang="en-US" smtClean="0"/>
              <a:pPr lvl="0"/>
              <a:t>10/29/2020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CBDA40E-4F8E-4A2F-A24D-84CA28CAFB4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2202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C0AFF7F-7426-42D1-B0EE-1D952A4F4BF2}" type="datetime1">
              <a:rPr lang="en-US" smtClean="0"/>
              <a:pPr lvl="0"/>
              <a:t>10/29/2020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D90F884-7A97-476E-B334-ACA3A4AFBB5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286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2"/>
            <a:ext cx="8420100" cy="1362074"/>
          </a:xfrm>
        </p:spPr>
        <p:txBody>
          <a:bodyPr anchor="t"/>
          <a:lstStyle>
            <a:lvl1pPr algn="l">
              <a:defRPr sz="45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1577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3154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4732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6309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788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09464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1041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12618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C0AFF7F-7426-42D1-B0EE-1D952A4F4BF2}" type="datetime1">
              <a:rPr lang="en-US" smtClean="0"/>
              <a:pPr lvl="0"/>
              <a:t>10/29/2020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A2C930A-E35C-4310-A81D-F51E80120F4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0775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C0AFF7F-7426-42D1-B0EE-1D952A4F4BF2}" type="datetime1">
              <a:rPr lang="en-US" smtClean="0"/>
              <a:pPr lvl="0"/>
              <a:t>10/29/2020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626B72C-7ED6-47FC-B434-303A9FB3196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0388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3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5774" indent="0">
              <a:buNone/>
              <a:defRPr sz="2300" b="1"/>
            </a:lvl2pPr>
            <a:lvl3pPr marL="1031547" indent="0">
              <a:buNone/>
              <a:defRPr sz="2000" b="1"/>
            </a:lvl3pPr>
            <a:lvl4pPr marL="1547321" indent="0">
              <a:buNone/>
              <a:defRPr sz="1800" b="1"/>
            </a:lvl4pPr>
            <a:lvl5pPr marL="2063094" indent="0">
              <a:buNone/>
              <a:defRPr sz="1800" b="1"/>
            </a:lvl5pPr>
            <a:lvl6pPr marL="2578868" indent="0">
              <a:buNone/>
              <a:defRPr sz="1800" b="1"/>
            </a:lvl6pPr>
            <a:lvl7pPr marL="3094641" indent="0">
              <a:buNone/>
              <a:defRPr sz="1800" b="1"/>
            </a:lvl7pPr>
            <a:lvl8pPr marL="3610415" indent="0">
              <a:buNone/>
              <a:defRPr sz="1800" b="1"/>
            </a:lvl8pPr>
            <a:lvl9pPr marL="4126188" indent="0">
              <a:buNone/>
              <a:defRPr sz="18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5" y="1535113"/>
            <a:ext cx="4378590" cy="639763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5774" indent="0">
              <a:buNone/>
              <a:defRPr sz="2300" b="1"/>
            </a:lvl2pPr>
            <a:lvl3pPr marL="1031547" indent="0">
              <a:buNone/>
              <a:defRPr sz="2000" b="1"/>
            </a:lvl3pPr>
            <a:lvl4pPr marL="1547321" indent="0">
              <a:buNone/>
              <a:defRPr sz="1800" b="1"/>
            </a:lvl4pPr>
            <a:lvl5pPr marL="2063094" indent="0">
              <a:buNone/>
              <a:defRPr sz="1800" b="1"/>
            </a:lvl5pPr>
            <a:lvl6pPr marL="2578868" indent="0">
              <a:buNone/>
              <a:defRPr sz="1800" b="1"/>
            </a:lvl6pPr>
            <a:lvl7pPr marL="3094641" indent="0">
              <a:buNone/>
              <a:defRPr sz="1800" b="1"/>
            </a:lvl7pPr>
            <a:lvl8pPr marL="3610415" indent="0">
              <a:buNone/>
              <a:defRPr sz="1800" b="1"/>
            </a:lvl8pPr>
            <a:lvl9pPr marL="4126188" indent="0">
              <a:buNone/>
              <a:defRPr sz="18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5" y="2174875"/>
            <a:ext cx="4378590" cy="3951288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C0AFF7F-7426-42D1-B0EE-1D952A4F4BF2}" type="datetime1">
              <a:rPr lang="en-US" smtClean="0"/>
              <a:pPr lvl="0"/>
              <a:t>10/29/2020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74B2C3E-2A8A-4992-9813-B4F388F33B4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1124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C0AFF7F-7426-42D1-B0EE-1D952A4F4BF2}" type="datetime1">
              <a:rPr lang="en-US" smtClean="0"/>
              <a:pPr lvl="0"/>
              <a:t>10/29/2020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3C4F406-A635-4E34-81D2-8F9A0BDF6C6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3606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C0AFF7F-7426-42D1-B0EE-1D952A4F4BF2}" type="datetime1">
              <a:rPr lang="en-US" smtClean="0"/>
              <a:pPr lvl="0"/>
              <a:t>10/29/2020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DF815AF-3641-4E3A-A8E1-3D3B316158A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2392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6" y="273049"/>
            <a:ext cx="3259006" cy="1162051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2" y="273054"/>
            <a:ext cx="5537729" cy="5853113"/>
          </a:xfrm>
        </p:spPr>
        <p:txBody>
          <a:bodyPr/>
          <a:lstStyle>
            <a:lvl1pPr>
              <a:defRPr sz="3600"/>
            </a:lvl1pPr>
            <a:lvl2pPr>
              <a:defRPr sz="32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6" y="1435104"/>
            <a:ext cx="3259006" cy="4691063"/>
          </a:xfrm>
        </p:spPr>
        <p:txBody>
          <a:bodyPr/>
          <a:lstStyle>
            <a:lvl1pPr marL="0" indent="0">
              <a:buNone/>
              <a:defRPr sz="1600"/>
            </a:lvl1pPr>
            <a:lvl2pPr marL="515774" indent="0">
              <a:buNone/>
              <a:defRPr sz="1400"/>
            </a:lvl2pPr>
            <a:lvl3pPr marL="1031547" indent="0">
              <a:buNone/>
              <a:defRPr sz="1100"/>
            </a:lvl3pPr>
            <a:lvl4pPr marL="1547321" indent="0">
              <a:buNone/>
              <a:defRPr sz="1000"/>
            </a:lvl4pPr>
            <a:lvl5pPr marL="2063094" indent="0">
              <a:buNone/>
              <a:defRPr sz="1000"/>
            </a:lvl5pPr>
            <a:lvl6pPr marL="2578868" indent="0">
              <a:buNone/>
              <a:defRPr sz="1000"/>
            </a:lvl6pPr>
            <a:lvl7pPr marL="3094641" indent="0">
              <a:buNone/>
              <a:defRPr sz="1000"/>
            </a:lvl7pPr>
            <a:lvl8pPr marL="3610415" indent="0">
              <a:buNone/>
              <a:defRPr sz="1000"/>
            </a:lvl8pPr>
            <a:lvl9pPr marL="4126188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C0AFF7F-7426-42D1-B0EE-1D952A4F4BF2}" type="datetime1">
              <a:rPr lang="en-US" smtClean="0"/>
              <a:pPr lvl="0"/>
              <a:t>10/29/2020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A1A5BFB-7E49-4596-B333-6469DC3912E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476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3CE48FB0-A4B2-4AA8-8D2F-280CD559A140}" type="datetime1">
              <a:rPr lang="en-US" smtClean="0"/>
              <a:pPr lvl="0"/>
              <a:t>10/29/2020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25B15E8-5FBF-4EAF-AFC5-1E5B20D0923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4744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1"/>
            <a:ext cx="5943600" cy="566738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600"/>
            </a:lvl1pPr>
            <a:lvl2pPr marL="515774" indent="0">
              <a:buNone/>
              <a:defRPr sz="3200"/>
            </a:lvl2pPr>
            <a:lvl3pPr marL="1031547" indent="0">
              <a:buNone/>
              <a:defRPr sz="2700"/>
            </a:lvl3pPr>
            <a:lvl4pPr marL="1547321" indent="0">
              <a:buNone/>
              <a:defRPr sz="2300"/>
            </a:lvl4pPr>
            <a:lvl5pPr marL="2063094" indent="0">
              <a:buNone/>
              <a:defRPr sz="2300"/>
            </a:lvl5pPr>
            <a:lvl6pPr marL="2578868" indent="0">
              <a:buNone/>
              <a:defRPr sz="2300"/>
            </a:lvl6pPr>
            <a:lvl7pPr marL="3094641" indent="0">
              <a:buNone/>
              <a:defRPr sz="2300"/>
            </a:lvl7pPr>
            <a:lvl8pPr marL="3610415" indent="0">
              <a:buNone/>
              <a:defRPr sz="2300"/>
            </a:lvl8pPr>
            <a:lvl9pPr marL="4126188" indent="0">
              <a:buNone/>
              <a:defRPr sz="23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41"/>
            <a:ext cx="5943600" cy="804863"/>
          </a:xfrm>
        </p:spPr>
        <p:txBody>
          <a:bodyPr/>
          <a:lstStyle>
            <a:lvl1pPr marL="0" indent="0">
              <a:buNone/>
              <a:defRPr sz="1600"/>
            </a:lvl1pPr>
            <a:lvl2pPr marL="515774" indent="0">
              <a:buNone/>
              <a:defRPr sz="1400"/>
            </a:lvl2pPr>
            <a:lvl3pPr marL="1031547" indent="0">
              <a:buNone/>
              <a:defRPr sz="1100"/>
            </a:lvl3pPr>
            <a:lvl4pPr marL="1547321" indent="0">
              <a:buNone/>
              <a:defRPr sz="1000"/>
            </a:lvl4pPr>
            <a:lvl5pPr marL="2063094" indent="0">
              <a:buNone/>
              <a:defRPr sz="1000"/>
            </a:lvl5pPr>
            <a:lvl6pPr marL="2578868" indent="0">
              <a:buNone/>
              <a:defRPr sz="1000"/>
            </a:lvl6pPr>
            <a:lvl7pPr marL="3094641" indent="0">
              <a:buNone/>
              <a:defRPr sz="1000"/>
            </a:lvl7pPr>
            <a:lvl8pPr marL="3610415" indent="0">
              <a:buNone/>
              <a:defRPr sz="1000"/>
            </a:lvl8pPr>
            <a:lvl9pPr marL="4126188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C0AFF7F-7426-42D1-B0EE-1D952A4F4BF2}" type="datetime1">
              <a:rPr lang="en-US" smtClean="0"/>
              <a:pPr lvl="0"/>
              <a:t>10/29/2020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51B7F94-68BB-4684-9B94-250A5F33AFA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9100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C0AFF7F-7426-42D1-B0EE-1D952A4F4BF2}" type="datetime1">
              <a:rPr lang="en-US" smtClean="0"/>
              <a:pPr lvl="0"/>
              <a:t>10/29/2020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B7874D0-D225-417F-9013-8D8BB8FF16C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3904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42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42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C0AFF7F-7426-42D1-B0EE-1D952A4F4BF2}" type="datetime1">
              <a:rPr lang="en-US" smtClean="0"/>
              <a:pPr lvl="0"/>
              <a:t>10/29/2020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DDCC7FC-F6F0-48AD-B090-49A44914A49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653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2"/>
            <a:ext cx="8420100" cy="1362074"/>
          </a:xfrm>
        </p:spPr>
        <p:txBody>
          <a:bodyPr anchor="t"/>
          <a:lstStyle>
            <a:lvl1pPr algn="l">
              <a:defRPr sz="45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1577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3154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4732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6309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788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09464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1041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12618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3CE48FB0-A4B2-4AA8-8D2F-280CD559A140}" type="datetime1">
              <a:rPr lang="en-US" smtClean="0"/>
              <a:pPr lvl="0"/>
              <a:t>10/29/2020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F6B5BA2-7B6D-4B81-B071-26FB59193D3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090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4964"/>
            <a:ext cx="4375150" cy="452596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4964"/>
            <a:ext cx="4375150" cy="452596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3CE48FB0-A4B2-4AA8-8D2F-280CD559A140}" type="datetime1">
              <a:rPr lang="en-US" smtClean="0"/>
              <a:pPr lvl="0"/>
              <a:t>10/29/2020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F8AF13D-EE90-429E-B057-C3493BA9AF8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3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9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3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5774" indent="0">
              <a:buNone/>
              <a:defRPr sz="2300" b="1"/>
            </a:lvl2pPr>
            <a:lvl3pPr marL="1031547" indent="0">
              <a:buNone/>
              <a:defRPr sz="2000" b="1"/>
            </a:lvl3pPr>
            <a:lvl4pPr marL="1547321" indent="0">
              <a:buNone/>
              <a:defRPr sz="1800" b="1"/>
            </a:lvl4pPr>
            <a:lvl5pPr marL="2063094" indent="0">
              <a:buNone/>
              <a:defRPr sz="1800" b="1"/>
            </a:lvl5pPr>
            <a:lvl6pPr marL="2578868" indent="0">
              <a:buNone/>
              <a:defRPr sz="1800" b="1"/>
            </a:lvl6pPr>
            <a:lvl7pPr marL="3094641" indent="0">
              <a:buNone/>
              <a:defRPr sz="1800" b="1"/>
            </a:lvl7pPr>
            <a:lvl8pPr marL="3610415" indent="0">
              <a:buNone/>
              <a:defRPr sz="1800" b="1"/>
            </a:lvl8pPr>
            <a:lvl9pPr marL="4126188" indent="0">
              <a:buNone/>
              <a:defRPr sz="18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5" y="1535113"/>
            <a:ext cx="4378590" cy="639763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5774" indent="0">
              <a:buNone/>
              <a:defRPr sz="2300" b="1"/>
            </a:lvl2pPr>
            <a:lvl3pPr marL="1031547" indent="0">
              <a:buNone/>
              <a:defRPr sz="2000" b="1"/>
            </a:lvl3pPr>
            <a:lvl4pPr marL="1547321" indent="0">
              <a:buNone/>
              <a:defRPr sz="1800" b="1"/>
            </a:lvl4pPr>
            <a:lvl5pPr marL="2063094" indent="0">
              <a:buNone/>
              <a:defRPr sz="1800" b="1"/>
            </a:lvl5pPr>
            <a:lvl6pPr marL="2578868" indent="0">
              <a:buNone/>
              <a:defRPr sz="1800" b="1"/>
            </a:lvl6pPr>
            <a:lvl7pPr marL="3094641" indent="0">
              <a:buNone/>
              <a:defRPr sz="1800" b="1"/>
            </a:lvl7pPr>
            <a:lvl8pPr marL="3610415" indent="0">
              <a:buNone/>
              <a:defRPr sz="1800" b="1"/>
            </a:lvl8pPr>
            <a:lvl9pPr marL="4126188" indent="0">
              <a:buNone/>
              <a:defRPr sz="18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5" y="2174875"/>
            <a:ext cx="4378590" cy="3951288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3CE48FB0-A4B2-4AA8-8D2F-280CD559A140}" type="datetime1">
              <a:rPr lang="en-US" smtClean="0"/>
              <a:pPr lvl="0"/>
              <a:t>10/29/2020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3A9CD9D-438A-4ED5-B629-422FEBA28A1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177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3CE48FB0-A4B2-4AA8-8D2F-280CD559A140}" type="datetime1">
              <a:rPr lang="en-US" smtClean="0"/>
              <a:pPr lvl="0"/>
              <a:t>10/29/2020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A76701B-568D-4BF8-9860-3EB9FC7DB13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401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3CE48FB0-A4B2-4AA8-8D2F-280CD559A140}" type="datetime1">
              <a:rPr lang="en-US" smtClean="0"/>
              <a:pPr lvl="0"/>
              <a:t>10/29/2020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29A401D-9B64-421F-B3CA-ABD745A0684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42238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6" y="273049"/>
            <a:ext cx="3259006" cy="1162051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2" y="273054"/>
            <a:ext cx="5537729" cy="5853113"/>
          </a:xfrm>
        </p:spPr>
        <p:txBody>
          <a:bodyPr/>
          <a:lstStyle>
            <a:lvl1pPr>
              <a:defRPr sz="3600"/>
            </a:lvl1pPr>
            <a:lvl2pPr>
              <a:defRPr sz="32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6" y="1435104"/>
            <a:ext cx="3259006" cy="4691063"/>
          </a:xfrm>
        </p:spPr>
        <p:txBody>
          <a:bodyPr/>
          <a:lstStyle>
            <a:lvl1pPr marL="0" indent="0">
              <a:buNone/>
              <a:defRPr sz="1600"/>
            </a:lvl1pPr>
            <a:lvl2pPr marL="515774" indent="0">
              <a:buNone/>
              <a:defRPr sz="1400"/>
            </a:lvl2pPr>
            <a:lvl3pPr marL="1031547" indent="0">
              <a:buNone/>
              <a:defRPr sz="1100"/>
            </a:lvl3pPr>
            <a:lvl4pPr marL="1547321" indent="0">
              <a:buNone/>
              <a:defRPr sz="1000"/>
            </a:lvl4pPr>
            <a:lvl5pPr marL="2063094" indent="0">
              <a:buNone/>
              <a:defRPr sz="1000"/>
            </a:lvl5pPr>
            <a:lvl6pPr marL="2578868" indent="0">
              <a:buNone/>
              <a:defRPr sz="1000"/>
            </a:lvl6pPr>
            <a:lvl7pPr marL="3094641" indent="0">
              <a:buNone/>
              <a:defRPr sz="1000"/>
            </a:lvl7pPr>
            <a:lvl8pPr marL="3610415" indent="0">
              <a:buNone/>
              <a:defRPr sz="1000"/>
            </a:lvl8pPr>
            <a:lvl9pPr marL="4126188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3CE48FB0-A4B2-4AA8-8D2F-280CD559A140}" type="datetime1">
              <a:rPr lang="en-US" smtClean="0"/>
              <a:pPr lvl="0"/>
              <a:t>10/29/2020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939473E-70C0-4B57-AAD7-CF25F3D6A89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83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1"/>
            <a:ext cx="5943600" cy="566738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600"/>
            </a:lvl1pPr>
            <a:lvl2pPr marL="515774" indent="0">
              <a:buNone/>
              <a:defRPr sz="3200"/>
            </a:lvl2pPr>
            <a:lvl3pPr marL="1031547" indent="0">
              <a:buNone/>
              <a:defRPr sz="2700"/>
            </a:lvl3pPr>
            <a:lvl4pPr marL="1547321" indent="0">
              <a:buNone/>
              <a:defRPr sz="2300"/>
            </a:lvl4pPr>
            <a:lvl5pPr marL="2063094" indent="0">
              <a:buNone/>
              <a:defRPr sz="2300"/>
            </a:lvl5pPr>
            <a:lvl6pPr marL="2578868" indent="0">
              <a:buNone/>
              <a:defRPr sz="2300"/>
            </a:lvl6pPr>
            <a:lvl7pPr marL="3094641" indent="0">
              <a:buNone/>
              <a:defRPr sz="2300"/>
            </a:lvl7pPr>
            <a:lvl8pPr marL="3610415" indent="0">
              <a:buNone/>
              <a:defRPr sz="2300"/>
            </a:lvl8pPr>
            <a:lvl9pPr marL="4126188" indent="0">
              <a:buNone/>
              <a:defRPr sz="23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41"/>
            <a:ext cx="5943600" cy="804863"/>
          </a:xfrm>
        </p:spPr>
        <p:txBody>
          <a:bodyPr/>
          <a:lstStyle>
            <a:lvl1pPr marL="0" indent="0">
              <a:buNone/>
              <a:defRPr sz="1600"/>
            </a:lvl1pPr>
            <a:lvl2pPr marL="515774" indent="0">
              <a:buNone/>
              <a:defRPr sz="1400"/>
            </a:lvl2pPr>
            <a:lvl3pPr marL="1031547" indent="0">
              <a:buNone/>
              <a:defRPr sz="1100"/>
            </a:lvl3pPr>
            <a:lvl4pPr marL="1547321" indent="0">
              <a:buNone/>
              <a:defRPr sz="1000"/>
            </a:lvl4pPr>
            <a:lvl5pPr marL="2063094" indent="0">
              <a:buNone/>
              <a:defRPr sz="1000"/>
            </a:lvl5pPr>
            <a:lvl6pPr marL="2578868" indent="0">
              <a:buNone/>
              <a:defRPr sz="1000"/>
            </a:lvl6pPr>
            <a:lvl7pPr marL="3094641" indent="0">
              <a:buNone/>
              <a:defRPr sz="1000"/>
            </a:lvl7pPr>
            <a:lvl8pPr marL="3610415" indent="0">
              <a:buNone/>
              <a:defRPr sz="1000"/>
            </a:lvl8pPr>
            <a:lvl9pPr marL="4126188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3CE48FB0-A4B2-4AA8-8D2F-280CD559A140}" type="datetime1">
              <a:rPr lang="en-US" smtClean="0"/>
              <a:pPr lvl="0"/>
              <a:t>10/29/2020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776A0C3-38C4-4BC6-B74F-03B2A3FC2F9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871269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10" Type="http://schemas.openxmlformats.org/officeDocument/2006/relationships/slideLayout" Target="../slideLayouts/slideLayout21.xml"  /><Relationship Id="rId11" Type="http://schemas.openxmlformats.org/officeDocument/2006/relationships/slideLayout" Target="../slideLayouts/slideLayout22.xml"  /><Relationship Id="rId12" Type="http://schemas.openxmlformats.org/officeDocument/2006/relationships/theme" Target="../theme/theme2.xml"  /><Relationship Id="rId2" Type="http://schemas.openxmlformats.org/officeDocument/2006/relationships/slideLayout" Target="../slideLayouts/slideLayout13.xml"  /><Relationship Id="rId3" Type="http://schemas.openxmlformats.org/officeDocument/2006/relationships/slideLayout" Target="../slideLayouts/slideLayout14.xml"  /><Relationship Id="rId4" Type="http://schemas.openxmlformats.org/officeDocument/2006/relationships/slideLayout" Target="../slideLayouts/slideLayout15.xml"  /><Relationship Id="rId5" Type="http://schemas.openxmlformats.org/officeDocument/2006/relationships/slideLayout" Target="../slideLayouts/slideLayout16.xml"  /><Relationship Id="rId6" Type="http://schemas.openxmlformats.org/officeDocument/2006/relationships/slideLayout" Target="../slideLayouts/slideLayout17.xml"  /><Relationship Id="rId7" Type="http://schemas.openxmlformats.org/officeDocument/2006/relationships/slideLayout" Target="../slideLayouts/slideLayout18.xml"  /><Relationship Id="rId8" Type="http://schemas.openxmlformats.org/officeDocument/2006/relationships/slideLayout" Target="../slideLayouts/slideLayout19.xml"  /><Relationship Id="rId9" Type="http://schemas.openxmlformats.org/officeDocument/2006/relationships/slideLayout" Target="../slideLayouts/slideLayout20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742955" y="2130480"/>
            <a:ext cx="8419709" cy="1469520"/>
          </a:xfrm>
          <a:prstGeom prst="rect">
            <a:avLst/>
          </a:prstGeom>
          <a:noFill/>
          <a:ln>
            <a:noFill/>
          </a:ln>
        </p:spPr>
        <p:txBody>
          <a:bodyPr vert="horz" wrap="square" lIns="101530" tIns="50766" rIns="101530" bIns="50766" anchor="t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ko-KR"/>
              <a:t>제목 텍스트의 서식을 편집하려면 클릭하십시오.마스터 제목 스타일 편집</a:t>
            </a:r>
          </a:p>
        </p:txBody>
      </p:sp>
      <p:sp>
        <p:nvSpPr>
          <p:cNvPr id="3" name="날짜 개체 틀 3"/>
          <p:cNvSpPr txBox="1">
            <a:spLocks noGrp="1"/>
          </p:cNvSpPr>
          <p:nvPr>
            <p:ph type="dt" sz="half" idx="2"/>
          </p:nvPr>
        </p:nvSpPr>
        <p:spPr>
          <a:xfrm>
            <a:off x="495300" y="6356525"/>
            <a:ext cx="2311140" cy="364679"/>
          </a:xfrm>
          <a:prstGeom prst="rect">
            <a:avLst/>
          </a:prstGeom>
          <a:noFill/>
          <a:ln>
            <a:noFill/>
          </a:ln>
        </p:spPr>
        <p:txBody>
          <a:bodyPr wrap="square" lIns="101530" tIns="50766" rIns="101530" bIns="50766" anchor="t" anchorCtr="0"/>
          <a:lstStyle>
            <a:lvl1pPr marL="0" marR="0" lvl="0" indent="0" algn="l" rtl="0" hangingPunct="1">
              <a:spcBef>
                <a:spcPts val="0"/>
              </a:spcBef>
              <a:spcAft>
                <a:spcPts val="0"/>
              </a:spcAft>
              <a:buNone/>
              <a:tabLst/>
              <a:defRPr lang="en-US" sz="2000" b="0" i="0" u="none" strike="noStrike" kern="1200" spc="0">
                <a:solidFill>
                  <a:srgbClr val="000000"/>
                </a:solidFill>
                <a:latin typeface="맑은 고딕" pitchFamily="18"/>
                <a:ea typeface="바탕" pitchFamily="2"/>
                <a:cs typeface="Tahoma" pitchFamily="2"/>
              </a:defRPr>
            </a:lvl1pPr>
          </a:lstStyle>
          <a:p>
            <a:pPr lvl="0"/>
            <a:fld id="{3CE48FB0-A4B2-4AA8-8D2F-280CD559A140}" type="datetime1">
              <a:rPr lang="en-US"/>
              <a:pPr lvl="0"/>
              <a:t>10/29/2020</a:t>
            </a:fld>
            <a:endParaRPr lang="en-US"/>
          </a:p>
        </p:txBody>
      </p:sp>
      <p:sp>
        <p:nvSpPr>
          <p:cNvPr id="4" name="바닥글 개체 틀 4"/>
          <p:cNvSpPr txBox="1">
            <a:spLocks noGrp="1"/>
          </p:cNvSpPr>
          <p:nvPr>
            <p:ph type="ftr" sz="quarter" idx="3"/>
          </p:nvPr>
        </p:nvSpPr>
        <p:spPr>
          <a:xfrm>
            <a:off x="3384419" y="6356525"/>
            <a:ext cx="3136380" cy="364679"/>
          </a:xfrm>
          <a:prstGeom prst="rect">
            <a:avLst/>
          </a:prstGeom>
          <a:noFill/>
          <a:ln>
            <a:noFill/>
          </a:ln>
        </p:spPr>
        <p:txBody>
          <a:bodyPr wrap="square" lIns="101530" tIns="50766" rIns="101530" bIns="50766" anchor="t" anchorCtr="0"/>
          <a:lstStyle>
            <a:lvl1pPr lvl="0" rtl="0" hangingPunct="0">
              <a:buNone/>
              <a:tabLst/>
              <a:defRPr lang="en-US" sz="2700" kern="1200">
                <a:latin typeface="바탕" pitchFamily="18"/>
                <a:ea typeface="바탕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슬라이드 번호 개체 틀 5"/>
          <p:cNvSpPr txBox="1">
            <a:spLocks noGrp="1"/>
          </p:cNvSpPr>
          <p:nvPr>
            <p:ph type="sldNum" sz="quarter" idx="4"/>
          </p:nvPr>
        </p:nvSpPr>
        <p:spPr>
          <a:xfrm>
            <a:off x="7099170" y="6356525"/>
            <a:ext cx="2311140" cy="364679"/>
          </a:xfrm>
          <a:prstGeom prst="rect">
            <a:avLst/>
          </a:prstGeom>
          <a:noFill/>
          <a:ln>
            <a:noFill/>
          </a:ln>
        </p:spPr>
        <p:txBody>
          <a:bodyPr wrap="square" lIns="101530" tIns="50766" rIns="101530" bIns="50766" anchor="t" anchorCtr="0"/>
          <a:lstStyle>
            <a:lvl1pPr marL="0" marR="0" lvl="0" indent="0" algn="l" rtl="0" hangingPunct="1">
              <a:spcBef>
                <a:spcPts val="0"/>
              </a:spcBef>
              <a:spcAft>
                <a:spcPts val="0"/>
              </a:spcAft>
              <a:buNone/>
              <a:tabLst/>
              <a:defRPr lang="en-US" sz="2000" b="0" i="0" u="none" strike="noStrike" kern="1200" spc="0">
                <a:solidFill>
                  <a:srgbClr val="000000"/>
                </a:solidFill>
                <a:latin typeface="맑은 고딕" pitchFamily="18"/>
                <a:ea typeface="바탕" pitchFamily="2"/>
                <a:cs typeface="Tahoma" pitchFamily="2"/>
              </a:defRPr>
            </a:lvl1pPr>
          </a:lstStyle>
          <a:p>
            <a:pPr lvl="0"/>
            <a:fld id="{9C77EEA8-6A1C-419F-A0C3-79275A931264}" type="slidenum">
              <a:t>‹#›</a:t>
            </a:fld>
            <a:endParaRPr lang="en-US"/>
          </a:p>
        </p:txBody>
      </p:sp>
      <p:sp>
        <p:nvSpPr>
          <p:cNvPr id="6" name="텍스트 개체 틀 5"/>
          <p:cNvSpPr txBox="1">
            <a:spLocks noGrp="1"/>
          </p:cNvSpPr>
          <p:nvPr>
            <p:ph type="body" idx="1"/>
          </p:nvPr>
        </p:nvSpPr>
        <p:spPr>
          <a:xfrm>
            <a:off x="495300" y="1604520"/>
            <a:ext cx="8915010" cy="452592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/>
          <a:lstStyle>
            <a:defPPr marL="432000" lvl="0" indent="-324000" algn="l" rtl="0" hangingPunct="1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ko-K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맑은 고딕"/>
                <a:ea typeface="굴림" pitchFamily="2"/>
                <a:cs typeface="Arial" pitchFamily="2"/>
              </a:defRPr>
            </a:defPPr>
            <a:lvl1pPr marL="432000" lvl="0" indent="-324000" algn="l" rtl="0" hangingPunct="1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ko-K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맑은 고딕"/>
                <a:ea typeface="굴림" pitchFamily="2"/>
                <a:cs typeface="Arial" pitchFamily="2"/>
              </a:defRPr>
            </a:lvl1pPr>
            <a:lvl2pPr marL="864000" lvl="1" indent="-324000" algn="l" rtl="0" hangingPunct="1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ko-K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맑은 고딕"/>
                <a:ea typeface="굴림" pitchFamily="2"/>
                <a:cs typeface="Arial" pitchFamily="2"/>
              </a:defRPr>
            </a:lvl2pPr>
            <a:lvl3pPr marL="1295999" lvl="2" indent="-288000" algn="l" rtl="0" hangingPunct="1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ko-K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맑은 고딕"/>
                <a:ea typeface="굴림" pitchFamily="2"/>
                <a:cs typeface="Arial" pitchFamily="2"/>
              </a:defRPr>
            </a:lvl3pPr>
            <a:lvl4pPr marL="1728000" lvl="3" indent="-216000" algn="l" rtl="0" hangingPunct="1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ko-K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맑은 고딕"/>
                <a:ea typeface="굴림" pitchFamily="2"/>
                <a:cs typeface="Arial" pitchFamily="2"/>
              </a:defRPr>
            </a:lvl4pPr>
            <a:lvl5pPr marL="2160000" lvl="4" indent="-216000" algn="l" rtl="0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ko-K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맑은 고딕"/>
                <a:ea typeface="굴림" pitchFamily="2"/>
                <a:cs typeface="Arial" pitchFamily="2"/>
              </a:defRPr>
            </a:lvl5pPr>
            <a:lvl6pPr marL="2592000" lvl="5" indent="-216000" algn="l" rtl="0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ko-K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맑은 고딕"/>
                <a:ea typeface="굴림" pitchFamily="2"/>
                <a:cs typeface="Arial" pitchFamily="2"/>
              </a:defRPr>
            </a:lvl6pPr>
            <a:lvl7pPr marL="3024000" lvl="6" indent="-216000" algn="l" rtl="0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ko-K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맑은 고딕"/>
                <a:ea typeface="굴림" pitchFamily="2"/>
                <a:cs typeface="Arial" pitchFamily="2"/>
              </a:defRPr>
            </a:lvl7pPr>
            <a:lvl8pPr marL="3456000" lvl="7" indent="-216000" algn="l" rtl="0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ko-K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맑은 고딕"/>
                <a:ea typeface="굴림" pitchFamily="2"/>
                <a:cs typeface="Arial" pitchFamily="2"/>
              </a:defRPr>
            </a:lvl8pPr>
            <a:lvl9pPr marL="3887999" lvl="8" indent="-216000" algn="l" rtl="0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ko-K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맑은 고딕"/>
                <a:ea typeface="굴림" pitchFamily="2"/>
                <a:cs typeface="Arial" pitchFamily="2"/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lvl="0" algn="ctr" rtl="0" hangingPunct="1">
        <a:spcBef>
          <a:spcPts val="0"/>
        </a:spcBef>
        <a:spcAft>
          <a:spcPts val="0"/>
        </a:spcAft>
        <a:buNone/>
        <a:tabLst/>
        <a:defRPr lang="ko-KR" sz="5000" b="0" i="0" u="none" strike="noStrike" kern="1200" spc="0">
          <a:ln>
            <a:noFill/>
          </a:ln>
          <a:solidFill>
            <a:srgbClr val="000000"/>
          </a:solidFill>
          <a:latin typeface="맑은 고딕" pitchFamily="18"/>
          <a:ea typeface="굴림" pitchFamily="2"/>
          <a:cs typeface="Arial" pitchFamily="2"/>
        </a:defRPr>
      </a:lvl1pPr>
    </p:titleStyle>
    <p:bodyStyle>
      <a:lvl1pPr algn="l" rtl="0" hangingPunct="1">
        <a:spcBef>
          <a:spcPts val="0"/>
        </a:spcBef>
        <a:spcAft>
          <a:spcPts val="1599"/>
        </a:spcAft>
        <a:tabLst/>
        <a:defRPr lang="ko-KR" altLang="en-US" sz="3600" b="0" i="0" u="none" strike="noStrike" kern="1200" spc="0">
          <a:ln>
            <a:noFill/>
          </a:ln>
          <a:solidFill>
            <a:srgbClr val="000000"/>
          </a:solidFill>
          <a:latin typeface="맑은 고딕" pitchFamily="18"/>
          <a:ea typeface="굴림" pitchFamily="2"/>
          <a:cs typeface="Arial" pitchFamily="2"/>
        </a:defRPr>
      </a:lvl1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495300" y="274680"/>
            <a:ext cx="8915010" cy="1142640"/>
          </a:xfrm>
          <a:prstGeom prst="rect">
            <a:avLst/>
          </a:prstGeom>
          <a:noFill/>
          <a:ln>
            <a:noFill/>
          </a:ln>
        </p:spPr>
        <p:txBody>
          <a:bodyPr vert="horz" wrap="square" lIns="101530" tIns="50766" rIns="101530" bIns="50766" anchor="t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ko-KR"/>
              <a:t>제목 텍스트의 서식을 편집하려면 클릭하십시오.마스터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type="body" idx="1"/>
          </p:nvPr>
        </p:nvSpPr>
        <p:spPr>
          <a:xfrm>
            <a:off x="495300" y="1600200"/>
            <a:ext cx="8915010" cy="4525560"/>
          </a:xfrm>
          <a:prstGeom prst="rect">
            <a:avLst/>
          </a:prstGeom>
          <a:noFill/>
          <a:ln>
            <a:noFill/>
          </a:ln>
        </p:spPr>
        <p:txBody>
          <a:bodyPr vert="horz" wrap="square" lIns="101530" tIns="50766" rIns="101530" bIns="50766" anchor="t"/>
          <a:lstStyle>
            <a:defPPr marL="432000" lvl="0" indent="-324000" algn="l" rtl="0" hangingPunct="1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ko-K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맑은 고딕"/>
                <a:ea typeface="굴림" pitchFamily="2"/>
                <a:cs typeface="Arial" pitchFamily="2"/>
              </a:defRPr>
            </a:defPPr>
            <a:lvl1pPr marL="432000" lvl="0" indent="-324000" algn="l" rtl="0" hangingPunct="1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ko-K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맑은 고딕"/>
                <a:ea typeface="굴림" pitchFamily="2"/>
                <a:cs typeface="Arial" pitchFamily="2"/>
              </a:defRPr>
            </a:lvl1pPr>
            <a:lvl2pPr marL="864000" lvl="1" indent="-324000" algn="l" rtl="0" hangingPunct="1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ko-K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맑은 고딕"/>
                <a:ea typeface="굴림" pitchFamily="2"/>
                <a:cs typeface="Arial" pitchFamily="2"/>
              </a:defRPr>
            </a:lvl2pPr>
            <a:lvl3pPr marL="1295999" lvl="2" indent="-288000" algn="l" rtl="0" hangingPunct="1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ko-K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맑은 고딕"/>
                <a:ea typeface="굴림" pitchFamily="2"/>
                <a:cs typeface="Arial" pitchFamily="2"/>
              </a:defRPr>
            </a:lvl3pPr>
            <a:lvl4pPr marL="1728000" lvl="3" indent="-216000" algn="l" rtl="0" hangingPunct="1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ko-K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맑은 고딕"/>
                <a:ea typeface="굴림" pitchFamily="2"/>
                <a:cs typeface="Arial" pitchFamily="2"/>
              </a:defRPr>
            </a:lvl4pPr>
            <a:lvl5pPr marL="2160000" lvl="4" indent="-216000" algn="l" rtl="0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ko-K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맑은 고딕"/>
                <a:ea typeface="굴림" pitchFamily="2"/>
                <a:cs typeface="Arial" pitchFamily="2"/>
              </a:defRPr>
            </a:lvl5pPr>
            <a:lvl6pPr marL="2592000" lvl="5" indent="-216000" algn="l" rtl="0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ko-K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맑은 고딕"/>
                <a:ea typeface="굴림" pitchFamily="2"/>
                <a:cs typeface="Arial" pitchFamily="2"/>
              </a:defRPr>
            </a:lvl6pPr>
            <a:lvl7pPr marL="3024000" lvl="6" indent="-216000" algn="l" rtl="0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ko-K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맑은 고딕"/>
                <a:ea typeface="굴림" pitchFamily="2"/>
                <a:cs typeface="Arial" pitchFamily="2"/>
              </a:defRPr>
            </a:lvl7pPr>
            <a:lvl8pPr marL="3456000" lvl="7" indent="-216000" algn="l" rtl="0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ko-K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맑은 고딕"/>
                <a:ea typeface="굴림" pitchFamily="2"/>
                <a:cs typeface="Arial" pitchFamily="2"/>
              </a:defRPr>
            </a:lvl8pPr>
            <a:lvl9pPr marL="3887999" lvl="8" indent="-216000" algn="l" rtl="0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ko-K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맑은 고딕"/>
                <a:ea typeface="굴림" pitchFamily="2"/>
                <a:cs typeface="Arial" pitchFamily="2"/>
              </a:defRPr>
            </a:lvl9pPr>
          </a:lstStyle>
          <a:p>
            <a:pPr lvl="0"/>
            <a:r>
              <a:rPr lang="ko-KR" altLang="en-US"/>
              <a:t>개요 텍스트의 서식을 편집하려면 클릭하십시오</a:t>
            </a:r>
          </a:p>
          <a:p>
            <a:pPr lvl="1"/>
            <a:r>
              <a:rPr lang="en-US" altLang="ko-KR"/>
              <a:t>2</a:t>
            </a:r>
            <a:r>
              <a:rPr lang="ko-KR" altLang="en-US"/>
              <a:t>번째 개요 수준</a:t>
            </a:r>
          </a:p>
          <a:p>
            <a:pPr lvl="2"/>
            <a:r>
              <a:rPr lang="en-US" altLang="ko-KR"/>
              <a:t>3</a:t>
            </a:r>
            <a:r>
              <a:rPr lang="ko-KR" altLang="en-US"/>
              <a:t>번째 개요 수준</a:t>
            </a:r>
          </a:p>
          <a:p>
            <a:pPr lvl="3"/>
            <a:r>
              <a:rPr lang="en-US" altLang="ko-KR"/>
              <a:t>4</a:t>
            </a:r>
            <a:r>
              <a:rPr lang="ko-KR" altLang="en-US"/>
              <a:t>번째 개요 수준</a:t>
            </a:r>
          </a:p>
          <a:p>
            <a:pPr lvl="4"/>
            <a:r>
              <a:rPr lang="en-US" altLang="ko-KR"/>
              <a:t>5</a:t>
            </a:r>
            <a:r>
              <a:rPr lang="ko-KR" altLang="en-US"/>
              <a:t>번째 개요 수준</a:t>
            </a:r>
          </a:p>
          <a:p>
            <a:pPr lvl="5"/>
            <a:r>
              <a:rPr lang="en-US" altLang="ko-KR"/>
              <a:t>6</a:t>
            </a:r>
            <a:r>
              <a:rPr lang="ko-KR" altLang="en-US"/>
              <a:t>번째 개요 수준</a:t>
            </a:r>
          </a:p>
          <a:p>
            <a:pPr lvl="6"/>
            <a:r>
              <a:rPr lang="en-US" altLang="ko-KR"/>
              <a:t>7</a:t>
            </a:r>
            <a:r>
              <a:rPr lang="ko-KR" altLang="en-US"/>
              <a:t>번째 개요 수준</a:t>
            </a:r>
          </a:p>
          <a:p>
            <a:pPr lvl="7"/>
            <a:r>
              <a:rPr lang="en-US" altLang="ko-KR"/>
              <a:t>8</a:t>
            </a:r>
            <a:r>
              <a:rPr lang="ko-KR" altLang="en-US"/>
              <a:t>번째 개요 수준</a:t>
            </a:r>
          </a:p>
          <a:p>
            <a:pPr lvl="0"/>
            <a:r>
              <a:rPr lang="en-US" altLang="ko-KR"/>
              <a:t>9</a:t>
            </a:r>
            <a:r>
              <a:rPr lang="ko-KR" altLang="en-US"/>
              <a:t>번째 개요 수준마스터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2"/>
          </p:nvPr>
        </p:nvSpPr>
        <p:spPr>
          <a:xfrm>
            <a:off x="495300" y="6356525"/>
            <a:ext cx="2311140" cy="364679"/>
          </a:xfrm>
          <a:prstGeom prst="rect">
            <a:avLst/>
          </a:prstGeom>
          <a:noFill/>
          <a:ln>
            <a:noFill/>
          </a:ln>
        </p:spPr>
        <p:txBody>
          <a:bodyPr wrap="square" lIns="101530" tIns="50766" rIns="101530" bIns="50766" anchor="t" anchorCtr="0"/>
          <a:lstStyle>
            <a:lvl1pPr marL="0" marR="0" lvl="0" indent="0" algn="l" rtl="0" hangingPunct="1">
              <a:spcBef>
                <a:spcPts val="0"/>
              </a:spcBef>
              <a:spcAft>
                <a:spcPts val="0"/>
              </a:spcAft>
              <a:buNone/>
              <a:tabLst/>
              <a:defRPr lang="en-US" sz="2000" b="0" i="0" u="none" strike="noStrike" kern="1200" spc="0">
                <a:solidFill>
                  <a:srgbClr val="000000"/>
                </a:solidFill>
                <a:latin typeface="맑은 고딕" pitchFamily="18"/>
                <a:ea typeface="바탕" pitchFamily="2"/>
                <a:cs typeface="Tahoma" pitchFamily="2"/>
              </a:defRPr>
            </a:lvl1pPr>
          </a:lstStyle>
          <a:p>
            <a:pPr lvl="0"/>
            <a:fld id="{BC0AFF7F-7426-42D1-B0EE-1D952A4F4BF2}" type="datetime1">
              <a:rPr lang="en-US"/>
              <a:pPr lvl="0"/>
              <a:t>10/29/2020</a:t>
            </a:fld>
            <a:endParaRPr lang="en-US"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3"/>
          </p:nvPr>
        </p:nvSpPr>
        <p:spPr>
          <a:xfrm>
            <a:off x="3384419" y="6356525"/>
            <a:ext cx="3136380" cy="364679"/>
          </a:xfrm>
          <a:prstGeom prst="rect">
            <a:avLst/>
          </a:prstGeom>
          <a:noFill/>
          <a:ln>
            <a:noFill/>
          </a:ln>
        </p:spPr>
        <p:txBody>
          <a:bodyPr wrap="square" lIns="101530" tIns="50766" rIns="101530" bIns="50766" anchor="t" anchorCtr="0"/>
          <a:lstStyle>
            <a:lvl1pPr lvl="0" rtl="0" hangingPunct="0">
              <a:buNone/>
              <a:tabLst/>
              <a:defRPr lang="en-US" sz="2700" kern="1200">
                <a:latin typeface="바탕" pitchFamily="18"/>
                <a:ea typeface="바탕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4"/>
          </p:nvPr>
        </p:nvSpPr>
        <p:spPr>
          <a:xfrm>
            <a:off x="7099170" y="6356525"/>
            <a:ext cx="2311140" cy="364679"/>
          </a:xfrm>
          <a:prstGeom prst="rect">
            <a:avLst/>
          </a:prstGeom>
          <a:noFill/>
          <a:ln>
            <a:noFill/>
          </a:ln>
        </p:spPr>
        <p:txBody>
          <a:bodyPr wrap="square" lIns="101530" tIns="50766" rIns="101530" bIns="50766" anchor="t" anchorCtr="0"/>
          <a:lstStyle>
            <a:lvl1pPr marL="0" marR="0" lvl="0" indent="0" algn="l" rtl="0" hangingPunct="1">
              <a:spcBef>
                <a:spcPts val="0"/>
              </a:spcBef>
              <a:spcAft>
                <a:spcPts val="0"/>
              </a:spcAft>
              <a:buNone/>
              <a:tabLst/>
              <a:defRPr lang="en-US" sz="2000" b="0" i="0" u="none" strike="noStrike" kern="1200" spc="0">
                <a:solidFill>
                  <a:srgbClr val="000000"/>
                </a:solidFill>
                <a:latin typeface="맑은 고딕" pitchFamily="18"/>
                <a:ea typeface="바탕" pitchFamily="2"/>
                <a:cs typeface="Tahoma" pitchFamily="2"/>
              </a:defRPr>
            </a:lvl1pPr>
          </a:lstStyle>
          <a:p>
            <a:pPr lvl="0"/>
            <a:fld id="{C4344B05-8310-4220-914C-72DFDC806B1C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lvl="0" algn="ctr" rtl="0" hangingPunct="1">
        <a:spcBef>
          <a:spcPts val="0"/>
        </a:spcBef>
        <a:spcAft>
          <a:spcPts val="0"/>
        </a:spcAft>
        <a:buNone/>
        <a:tabLst/>
        <a:defRPr lang="ko-KR" sz="5000" b="0" i="0" u="none" strike="noStrike" kern="1200" spc="0">
          <a:ln>
            <a:noFill/>
          </a:ln>
          <a:solidFill>
            <a:srgbClr val="000000"/>
          </a:solidFill>
          <a:latin typeface="맑은 고딕" pitchFamily="18"/>
          <a:ea typeface="굴림" pitchFamily="2"/>
          <a:cs typeface="Arial" pitchFamily="2"/>
        </a:defRPr>
      </a:lvl1pPr>
    </p:titleStyle>
    <p:bodyStyle>
      <a:lvl1pPr lvl="0">
        <a:buSzPct val="45000"/>
        <a:buFont typeface="StarSymbol"/>
        <a:buChar char="●"/>
        <a:tabLst/>
        <a:defRPr lang="ko-KR" altLang="en-US" sz="3600" b="0" i="0" u="none" strike="noStrike" spc="0">
          <a:solidFill>
            <a:srgbClr val="000000"/>
          </a:solidFill>
          <a:latin typeface="맑은 고딕" pitchFamily="18"/>
        </a:defRPr>
      </a:lvl1pPr>
      <a:lvl2pPr lvl="1">
        <a:buSzPct val="75000"/>
        <a:buFont typeface="StarSymbol"/>
        <a:buChar char="–"/>
        <a:tabLst/>
        <a:defRPr lang="en-US" altLang="ko-KR" sz="3600" b="0" i="0" u="none" strike="noStrike" spc="0">
          <a:solidFill>
            <a:srgbClr val="000000"/>
          </a:solidFill>
          <a:latin typeface="맑은 고딕" pitchFamily="18"/>
        </a:defRPr>
      </a:lvl2pPr>
      <a:lvl3pPr lvl="2">
        <a:buSzPct val="45000"/>
        <a:buFont typeface="StarSymbol"/>
        <a:buChar char="●"/>
        <a:tabLst/>
        <a:defRPr lang="en-US" altLang="ko-KR" sz="3600" b="0" i="0" u="none" strike="noStrike" spc="0">
          <a:solidFill>
            <a:srgbClr val="000000"/>
          </a:solidFill>
          <a:latin typeface="맑은 고딕" pitchFamily="18"/>
        </a:defRPr>
      </a:lvl3pPr>
      <a:lvl4pPr lvl="3">
        <a:buSzPct val="75000"/>
        <a:buFont typeface="StarSymbol"/>
        <a:buChar char="–"/>
        <a:tabLst/>
        <a:defRPr lang="en-US" altLang="ko-KR" sz="3600" b="0" i="0" u="none" strike="noStrike" spc="0">
          <a:solidFill>
            <a:srgbClr val="000000"/>
          </a:solidFill>
          <a:latin typeface="맑은 고딕" pitchFamily="18"/>
        </a:defRPr>
      </a:lvl4pPr>
      <a:lvl5pPr lvl="4">
        <a:buSzPct val="45000"/>
        <a:buFont typeface="StarSymbol"/>
        <a:buChar char="●"/>
        <a:tabLst/>
        <a:defRPr lang="en-US" altLang="ko-KR" sz="3600" b="0" i="0" u="none" strike="noStrike" spc="0">
          <a:solidFill>
            <a:srgbClr val="000000"/>
          </a:solidFill>
          <a:latin typeface="맑은 고딕" pitchFamily="18"/>
        </a:defRPr>
      </a:lvl5pPr>
      <a:lvl6pPr lvl="5">
        <a:buSzPct val="45000"/>
        <a:buFont typeface="StarSymbol"/>
        <a:buChar char="●"/>
        <a:tabLst/>
        <a:defRPr lang="en-US" altLang="ko-KR" sz="3600" b="0" i="0" u="none" strike="noStrike" spc="0">
          <a:solidFill>
            <a:srgbClr val="000000"/>
          </a:solidFill>
          <a:latin typeface="맑은 고딕" pitchFamily="18"/>
        </a:defRPr>
      </a:lvl6pPr>
      <a:lvl7pPr lvl="6">
        <a:buSzPct val="45000"/>
        <a:buFont typeface="StarSymbol"/>
        <a:buChar char="●"/>
        <a:tabLst/>
        <a:defRPr lang="en-US" altLang="ko-KR" sz="3600" b="0" i="0" u="none" strike="noStrike" spc="0">
          <a:solidFill>
            <a:srgbClr val="000000"/>
          </a:solidFill>
          <a:latin typeface="맑은 고딕" pitchFamily="18"/>
        </a:defRPr>
      </a:lvl7pPr>
      <a:lvl8pPr lvl="7">
        <a:buSzPct val="45000"/>
        <a:buFont typeface="StarSymbol"/>
        <a:buChar char="●"/>
        <a:tabLst/>
        <a:defRPr lang="en-US" altLang="ko-KR" sz="3600" b="0" i="0" u="none" strike="noStrike" spc="0">
          <a:solidFill>
            <a:srgbClr val="000000"/>
          </a:solidFill>
          <a:latin typeface="맑은 고딕" pitchFamily="18"/>
        </a:defRPr>
      </a:lvl8pPr>
      <a:lvl9pPr marL="0" marR="0" lvl="0" indent="0" algn="l" rtl="0" hangingPunct="1">
        <a:spcBef>
          <a:spcPts val="720"/>
        </a:spcBef>
        <a:spcAft>
          <a:spcPts val="1599"/>
        </a:spcAft>
        <a:buSzPct val="45000"/>
        <a:buFont typeface="Arial" pitchFamily="32"/>
        <a:buChar char="•"/>
        <a:tabLst/>
        <a:defRPr lang="en-US" altLang="ko-KR" sz="3600" b="0" i="0" u="none" strike="noStrike" spc="0">
          <a:solidFill>
            <a:srgbClr val="000000"/>
          </a:solidFill>
          <a:latin typeface="맑은 고딕" pitchFamily="18"/>
        </a:defRPr>
      </a:lvl9pPr>
    </p:bodyStyle>
    <p:otherStyle/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9.xml"  /><Relationship Id="rId2" Type="http://schemas.openxmlformats.org/officeDocument/2006/relationships/slideLayout" Target="../slideLayouts/slideLayout18.xml"  /><Relationship Id="rId3" Type="http://schemas.openxmlformats.org/officeDocument/2006/relationships/image" Target="../media/image14.png"  /><Relationship Id="rId4" Type="http://schemas.openxmlformats.org/officeDocument/2006/relationships/image" Target="../media/image13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8.xml"  /><Relationship Id="rId2" Type="http://schemas.openxmlformats.org/officeDocument/2006/relationships/notesSlide" Target="../notesSlides/notesSlide10.xml"  /><Relationship Id="rId3" Type="http://schemas.openxmlformats.org/officeDocument/2006/relationships/image" Target="../media/image15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8.xml"  /><Relationship Id="rId2" Type="http://schemas.openxmlformats.org/officeDocument/2006/relationships/notesSlide" Target="../notesSlides/notesSlide1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18.xml"  /><Relationship Id="rId3" Type="http://schemas.openxmlformats.org/officeDocument/2006/relationships/image" Target="../media/image1.png"  /><Relationship Id="rId4" Type="http://schemas.openxmlformats.org/officeDocument/2006/relationships/hyperlink" Target="https://github.com/hyunj230/portfolio.git" TargetMode="External" /><Relationship Id="rId5" Type="http://schemas.openxmlformats.org/officeDocument/2006/relationships/image" Target="../media/image2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8.xml"  /><Relationship Id="rId2" Type="http://schemas.openxmlformats.org/officeDocument/2006/relationships/notesSlide" Target="../notesSlides/notesSlide4.xml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18.xml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8.xml"  /><Relationship Id="rId2" Type="http://schemas.openxmlformats.org/officeDocument/2006/relationships/notesSlide" Target="../notesSlides/notesSlide6.xml"  /><Relationship Id="rId3" Type="http://schemas.openxmlformats.org/officeDocument/2006/relationships/image" Target="../media/image7.png"  /><Relationship Id="rId4" Type="http://schemas.openxmlformats.org/officeDocument/2006/relationships/image" Target="../media/image8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8.xml"  /><Relationship Id="rId2" Type="http://schemas.openxmlformats.org/officeDocument/2006/relationships/notesSlide" Target="../notesSlides/notesSlide7.xml"  /><Relationship Id="rId3" Type="http://schemas.openxmlformats.org/officeDocument/2006/relationships/image" Target="../media/image9.png"  /><Relationship Id="rId4" Type="http://schemas.openxmlformats.org/officeDocument/2006/relationships/image" Target="../media/image10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8.xml"  /><Relationship Id="rId2" Type="http://schemas.openxmlformats.org/officeDocument/2006/relationships/notesSlide" Target="../notesSlides/notesSlide8.xml"  /><Relationship Id="rId3" Type="http://schemas.openxmlformats.org/officeDocument/2006/relationships/image" Target="../media/image11.png"  /><Relationship Id="rId4" Type="http://schemas.openxmlformats.org/officeDocument/2006/relationships/image" Target="../media/image12.png"  /><Relationship Id="rId5" Type="http://schemas.openxmlformats.org/officeDocument/2006/relationships/image" Target="../media/image13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26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0" y="2440207"/>
            <a:ext cx="9905610" cy="1469520"/>
          </a:xfrm>
          <a:prstGeom prst="rect">
            <a:avLst/>
          </a:prstGeom>
          <a:noFill/>
          <a:ln>
            <a:noFill/>
          </a:ln>
        </p:spPr>
        <p:txBody>
          <a:bodyPr vert="horz" wrap="square" lIns="101530" tIns="50766" rIns="101530" bIns="50766" anchor="ctr" anchorCtr="0"/>
          <a:lstStyle>
            <a:defPPr lvl="0">
              <a:buSzPct val="45000"/>
              <a:buFont typeface="StarSymbol"/>
              <a:buNone/>
              <a:defRPr/>
            </a:defPPr>
            <a:lvl1pPr lvl="0" algn="ctr" rtl="0" hangingPunct="1"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lang="ko-KR" sz="4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맑은 고딕" pitchFamily="18"/>
                <a:ea typeface="굴림" pitchFamily="2"/>
                <a:cs typeface="Arial" pitchFamily="2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 latinLnBrk="0">
              <a:buFont typeface="StarSymbol"/>
              <a:buNone/>
            </a:pPr>
            <a:r>
              <a:rPr lang="en-US" altLang="ko-KR" sz="6100" b="1" dirty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6100" b="1" dirty="0">
                <a:solidFill>
                  <a:schemeClr val="bg1"/>
                </a:solidFill>
                <a:latin typeface="+mn-ea"/>
                <a:ea typeface="+mn-ea"/>
              </a:rPr>
              <a:t>학사관리 시스템</a:t>
            </a:r>
            <a:endParaRPr lang="en-US" sz="61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1180356" y="2375169"/>
            <a:ext cx="7544898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101530" tIns="50766" rIns="101530" bIns="50766" anchor="ctr" anchorCtr="0"/>
          <a:lstStyle>
            <a:defPPr lvl="0">
              <a:buSzPct val="45000"/>
              <a:buFont typeface="StarSymbol"/>
              <a:buNone/>
              <a:defRPr/>
            </a:defPPr>
            <a:lvl1pPr lvl="0" algn="ctr" rtl="0" hangingPunct="1"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lang="ko-KR" sz="4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맑은 고딕" pitchFamily="18"/>
                <a:ea typeface="굴림" pitchFamily="2"/>
                <a:cs typeface="Arial" pitchFamily="2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 latinLnBrk="0">
              <a:buFont typeface="StarSymbol"/>
              <a:buNone/>
            </a:pPr>
            <a:endParaRPr lang="en-US" sz="74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49" y="6299367"/>
            <a:ext cx="9774187" cy="535049"/>
          </a:xfrm>
          <a:prstGeom prst="rect">
            <a:avLst/>
          </a:prstGeom>
          <a:noFill/>
        </p:spPr>
        <p:txBody>
          <a:bodyPr wrap="square" lIns="103155" tIns="51577" rIns="103155" bIns="51577" rtlCol="0">
            <a:spAutoFit/>
          </a:bodyPr>
          <a:lstStyle/>
          <a:p>
            <a:pPr algn="r"/>
            <a:r>
              <a:rPr lang="ko-KR" altLang="en-US" sz="2800" b="1" dirty="0">
                <a:solidFill>
                  <a:schemeClr val="bg1"/>
                </a:solidFill>
                <a:latin typeface="+mn-ea"/>
              </a:rPr>
              <a:t>권현정</a:t>
            </a:r>
            <a:r>
              <a:rPr lang="en-US" altLang="ko-KR" sz="28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2800" b="1" dirty="0">
                <a:solidFill>
                  <a:schemeClr val="bg1"/>
                </a:solidFill>
                <a:latin typeface="+mn-ea"/>
              </a:rPr>
              <a:t>오지연</a:t>
            </a:r>
            <a:r>
              <a:rPr lang="en-US" altLang="ko-KR" sz="28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2800" b="1" dirty="0" err="1">
                <a:solidFill>
                  <a:schemeClr val="bg1"/>
                </a:solidFill>
                <a:latin typeface="+mn-ea"/>
              </a:rPr>
              <a:t>임예람</a:t>
            </a:r>
            <a:endParaRPr lang="ko-KR" altLang="en-US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0" y="1810699"/>
            <a:ext cx="9905610" cy="551892"/>
          </a:xfrm>
          <a:prstGeom prst="rect">
            <a:avLst/>
          </a:prstGeom>
          <a:noFill/>
          <a:ln>
            <a:noFill/>
          </a:ln>
        </p:spPr>
        <p:txBody>
          <a:bodyPr vert="horz" wrap="square" lIns="101530" tIns="50766" rIns="101530" bIns="50766" anchor="ctr" anchorCtr="0"/>
          <a:lstStyle>
            <a:defPPr lvl="0">
              <a:buSzPct val="45000"/>
              <a:buFont typeface="StarSymbol"/>
              <a:buNone/>
              <a:defRPr/>
            </a:defPPr>
            <a:lvl1pPr lvl="0" algn="ctr" rtl="0" hangingPunct="1"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lang="ko-KR" sz="4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맑은 고딕" pitchFamily="18"/>
                <a:ea typeface="굴림" pitchFamily="2"/>
                <a:cs typeface="Arial" pitchFamily="2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 latinLnBrk="0">
              <a:buFont typeface="StarSymbol"/>
              <a:buNone/>
            </a:pPr>
            <a:r>
              <a:rPr lang="en-US" altLang="ko-KR" sz="3200" b="1" dirty="0">
                <a:solidFill>
                  <a:srgbClr val="FFCC00"/>
                </a:solidFill>
                <a:latin typeface="+mn-ea"/>
                <a:ea typeface="+mn-ea"/>
              </a:rPr>
              <a:t> </a:t>
            </a:r>
            <a:r>
              <a:rPr lang="en-US" altLang="ko-KR" sz="2800" b="1" dirty="0">
                <a:solidFill>
                  <a:srgbClr val="FFCC00"/>
                </a:solidFill>
                <a:latin typeface="+mn-ea"/>
                <a:ea typeface="+mn-ea"/>
              </a:rPr>
              <a:t>Team3</a:t>
            </a:r>
            <a:endParaRPr lang="en-US" sz="2800" b="1" dirty="0">
              <a:solidFill>
                <a:srgbClr val="FFCC00"/>
              </a:solidFill>
              <a:latin typeface="+mn-ea"/>
              <a:ea typeface="+mn-ea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1180356" y="3837721"/>
            <a:ext cx="7544898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101530" tIns="50766" rIns="101530" bIns="50766" anchor="ctr" anchorCtr="0"/>
          <a:lstStyle>
            <a:defPPr lvl="0">
              <a:buSzPct val="45000"/>
              <a:buFont typeface="StarSymbol"/>
              <a:buNone/>
              <a:defRPr/>
            </a:defPPr>
            <a:lvl1pPr lvl="0" algn="ctr" rtl="0" hangingPunct="1"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lang="ko-KR" sz="4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맑은 고딕" pitchFamily="18"/>
                <a:ea typeface="굴림" pitchFamily="2"/>
                <a:cs typeface="Arial" pitchFamily="2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 latinLnBrk="0">
              <a:buFont typeface="StarSymbol"/>
              <a:buNone/>
            </a:pPr>
            <a:endParaRPr lang="en-US" sz="7400" b="1" dirty="0">
              <a:solidFill>
                <a:schemeClr val="bg1"/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E35DEBA-43E9-4C0F-B7FC-DD519698A9BD}"/>
              </a:ext>
            </a:extLst>
          </p:cNvPr>
          <p:cNvGrpSpPr/>
          <p:nvPr/>
        </p:nvGrpSpPr>
        <p:grpSpPr>
          <a:xfrm>
            <a:off x="7689304" y="1169983"/>
            <a:ext cx="1368152" cy="916662"/>
            <a:chOff x="7545288" y="1167949"/>
            <a:chExt cx="1440160" cy="964907"/>
          </a:xfrm>
        </p:grpSpPr>
        <p:sp>
          <p:nvSpPr>
            <p:cNvPr id="4" name="말풍선: 타원형 3">
              <a:extLst>
                <a:ext uri="{FF2B5EF4-FFF2-40B4-BE49-F238E27FC236}">
                  <a16:creationId xmlns:a16="http://schemas.microsoft.com/office/drawing/2014/main" id="{4036751B-52EA-4114-8E93-A69AAA6B2087}"/>
                </a:ext>
              </a:extLst>
            </p:cNvPr>
            <p:cNvSpPr/>
            <p:nvPr/>
          </p:nvSpPr>
          <p:spPr>
            <a:xfrm rot="662216">
              <a:off x="7545288" y="1167949"/>
              <a:ext cx="1440160" cy="964907"/>
            </a:xfrm>
            <a:prstGeom prst="wedgeEllipse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rgbClr val="11264F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02621BF-8FD7-4DA5-977E-DE8B482099CD}"/>
                </a:ext>
              </a:extLst>
            </p:cNvPr>
            <p:cNvSpPr txBox="1"/>
            <p:nvPr/>
          </p:nvSpPr>
          <p:spPr>
            <a:xfrm>
              <a:off x="7758791" y="1449829"/>
              <a:ext cx="10131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rgbClr val="11264F"/>
                  </a:solidFill>
                </a:rPr>
                <a:t>메뉴얼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58401473"/>
      </p:ext>
    </p:extLst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 rot="0">
            <a:off x="0" y="3933056"/>
            <a:ext cx="9906000" cy="2000435"/>
            <a:chOff x="0" y="2428782"/>
            <a:chExt cx="9906000" cy="2000435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0" y="2428782"/>
              <a:ext cx="9906000" cy="2000435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488504" y="3861048"/>
              <a:ext cx="9417496" cy="50405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44488" y="1101380"/>
            <a:ext cx="9217024" cy="15351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defRPr/>
            </a:pPr>
            <a:r>
              <a:rPr lang="en-US" altLang="ko-KR" sz="1500" b="1">
                <a:solidFill>
                  <a:srgbClr val="11264f"/>
                </a:solidFill>
              </a:rPr>
              <a:t>6. </a:t>
            </a:r>
            <a:r>
              <a:rPr lang="ko-KR" altLang="en-US" sz="1500" b="1">
                <a:solidFill>
                  <a:srgbClr val="11264f"/>
                </a:solidFill>
              </a:rPr>
              <a:t>오라클 </a:t>
            </a:r>
            <a:r>
              <a:rPr lang="en-US" altLang="ko-KR" sz="1500" b="1">
                <a:solidFill>
                  <a:srgbClr val="11264f"/>
                </a:solidFill>
              </a:rPr>
              <a:t>DBCP </a:t>
            </a:r>
            <a:r>
              <a:rPr lang="ko-KR" altLang="en-US" sz="1500" b="1">
                <a:solidFill>
                  <a:srgbClr val="11264f"/>
                </a:solidFill>
              </a:rPr>
              <a:t>방식을 사용하기 위해 해당 프로젝트 </a:t>
            </a:r>
            <a:r>
              <a:rPr lang="en-US" altLang="ko-KR" sz="1500" b="1">
                <a:solidFill>
                  <a:srgbClr val="11264f"/>
                </a:solidFill>
              </a:rPr>
              <a:t>Context</a:t>
            </a:r>
            <a:r>
              <a:rPr lang="ko-KR" altLang="en-US" sz="1500" b="1">
                <a:solidFill>
                  <a:srgbClr val="11264f"/>
                </a:solidFill>
              </a:rPr>
              <a:t>내에 설정</a:t>
            </a:r>
            <a:endParaRPr lang="ko-KR" altLang="en-US" sz="1500" b="1">
              <a:solidFill>
                <a:srgbClr val="11264f"/>
              </a:solidFill>
            </a:endParaRPr>
          </a:p>
          <a:p>
            <a:pPr latinLnBrk="1">
              <a:defRPr/>
            </a:pPr>
            <a:r>
              <a:rPr lang="en-US" altLang="ko-KR" sz="1500" b="1" i="0" u="none">
                <a:solidFill>
                  <a:srgbClr val="11264f"/>
                </a:solidFill>
                <a:latin typeface="+mn-lt"/>
                <a:ea typeface="+mn-ea"/>
                <a:cs typeface="+mn-cs"/>
              </a:rPr>
              <a:t>&lt;Resource auth="Container" driverClassName="oracle.jdbc.driver.OracleDriver" maxActive="100" maxIdle="30" maxWait="10000" name="jdbc/oracle" password="your Password" type="javax.sql.DataSource" url="jdbc:oracle:thin:@localhost:1521:orcl" username="your Username"/&gt; </a:t>
            </a:r>
            <a:endParaRPr lang="en-US" altLang="ko-KR" sz="1500" b="1" i="0" u="none">
              <a:solidFill>
                <a:srgbClr val="11264f"/>
              </a:solidFill>
              <a:latin typeface="+mn-lt"/>
              <a:ea typeface="+mn-ea"/>
              <a:cs typeface="+mn-cs"/>
            </a:endParaRPr>
          </a:p>
          <a:p>
            <a:pPr latinLnBrk="1">
              <a:defRPr/>
            </a:pPr>
            <a:endParaRPr lang="en-US" altLang="ko-KR" sz="500" b="1" i="0" u="none">
              <a:solidFill>
                <a:srgbClr val="11264f"/>
              </a:solidFill>
              <a:latin typeface="+mn-lt"/>
              <a:ea typeface="+mn-ea"/>
              <a:cs typeface="+mn-cs"/>
            </a:endParaRPr>
          </a:p>
          <a:p>
            <a:pPr latinLnBrk="1">
              <a:defRPr/>
            </a:pPr>
            <a:r>
              <a:rPr lang="en-US" altLang="ko-KR" sz="1500" b="1">
                <a:solidFill>
                  <a:srgbClr val="ff0000"/>
                </a:solidFill>
              </a:rPr>
              <a:t>* username</a:t>
            </a:r>
            <a:r>
              <a:rPr lang="ko-KR" altLang="en-US" sz="1500" b="1">
                <a:solidFill>
                  <a:srgbClr val="ff0000"/>
                </a:solidFill>
              </a:rPr>
              <a:t>과 </a:t>
            </a:r>
            <a:r>
              <a:rPr lang="en-US" altLang="ko-KR" sz="1500" b="1">
                <a:solidFill>
                  <a:srgbClr val="ff0000"/>
                </a:solidFill>
              </a:rPr>
              <a:t>password</a:t>
            </a:r>
            <a:r>
              <a:rPr lang="ko-KR" altLang="en-US" sz="1500" b="1">
                <a:solidFill>
                  <a:srgbClr val="ff0000"/>
                </a:solidFill>
              </a:rPr>
              <a:t>는 자신의 오라클 아이디와 비밀번호에 맞게 수정 </a:t>
            </a:r>
            <a:endParaRPr lang="ko-KR" altLang="en-US" sz="1500" b="1">
              <a:solidFill>
                <a:srgbClr val="ff0000"/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 rot="0">
            <a:off x="6663658" y="2958965"/>
            <a:ext cx="3057525" cy="1390650"/>
            <a:chOff x="6663658" y="2082415"/>
            <a:chExt cx="3057525" cy="1390650"/>
          </a:xfrm>
        </p:grpSpPr>
        <p:pic>
          <p:nvPicPr>
            <p:cNvPr id="47" name="그림 46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6663658" y="2082415"/>
              <a:ext cx="3057525" cy="1390650"/>
            </a:xfrm>
            <a:prstGeom prst="rect">
              <a:avLst/>
            </a:prstGeom>
          </p:spPr>
        </p:pic>
        <p:sp>
          <p:nvSpPr>
            <p:cNvPr id="52" name="직사각형 51"/>
            <p:cNvSpPr/>
            <p:nvPr/>
          </p:nvSpPr>
          <p:spPr>
            <a:xfrm>
              <a:off x="7041232" y="2924944"/>
              <a:ext cx="1348946" cy="21602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23" name="그룹 22"/>
          <p:cNvGrpSpPr/>
          <p:nvPr/>
        </p:nvGrpSpPr>
        <p:grpSpPr>
          <a:xfrm rot="0">
            <a:off x="0" y="188639"/>
            <a:ext cx="9906000" cy="729947"/>
            <a:chOff x="0" y="188639"/>
            <a:chExt cx="9906000" cy="729947"/>
          </a:xfrm>
        </p:grpSpPr>
        <p:sp>
          <p:nvSpPr>
            <p:cNvPr id="24" name="직사각형 23"/>
            <p:cNvSpPr/>
            <p:nvPr/>
          </p:nvSpPr>
          <p:spPr>
            <a:xfrm>
              <a:off x="0" y="824266"/>
              <a:ext cx="9906000" cy="94320"/>
            </a:xfrm>
            <a:prstGeom prst="rect">
              <a:avLst/>
            </a:prstGeom>
            <a:solidFill>
              <a:srgbClr val="1126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+mn-ea"/>
              </a:endParaRPr>
            </a:p>
          </p:txBody>
        </p:sp>
        <p:sp>
          <p:nvSpPr>
            <p:cNvPr id="25" name="제목 1"/>
            <p:cNvSpPr txBox="1"/>
            <p:nvPr/>
          </p:nvSpPr>
          <p:spPr>
            <a:xfrm>
              <a:off x="3" y="188639"/>
              <a:ext cx="8390175" cy="726759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89999" tIns="44999" rIns="89999" bIns="44999" anchor="ctr" anchorCtr="0"/>
            <a:lstStyle>
              <a:defPPr lvl="0">
                <a:buSzPct val="45000"/>
                <a:buFont typeface="StarSymbol"/>
                <a:buNone/>
                <a:defRPr/>
              </a:defPPr>
              <a:lvl1pPr lvl="0" algn="ctr" rtl="0" hangingPunct="1">
                <a:spcBef>
                  <a:spcPts val="0"/>
                </a:spcBef>
                <a:spcAft>
                  <a:spcPts val="0"/>
                </a:spcAft>
                <a:buSzPct val="45000"/>
                <a:buFont typeface="StarSymbol"/>
                <a:buChar char="●"/>
                <a:defRPr lang="ko-KR" sz="4400" b="0" i="0" u="none" strike="noStrike" kern="1200" spc="0">
                  <a:solidFill>
                    <a:srgbClr val="000000"/>
                  </a:solidFill>
                  <a:latin typeface="맑은 고딕"/>
                  <a:ea typeface="굴림"/>
                  <a:cs typeface="Arial"/>
                </a:defRPr>
              </a:lvl1pPr>
              <a:lvl2pPr lvl="1">
                <a:buSzPct val="45000"/>
                <a:buFont typeface="StarSymbol"/>
                <a:buChar char="●"/>
                <a:defRPr/>
              </a:lvl2pPr>
              <a:lvl3pPr lvl="2">
                <a:buSzPct val="45000"/>
                <a:buFont typeface="StarSymbol"/>
                <a:buChar char="●"/>
                <a:defRPr/>
              </a:lvl3pPr>
              <a:lvl4pPr lvl="3">
                <a:buSzPct val="45000"/>
                <a:buFont typeface="StarSymbol"/>
                <a:buChar char="●"/>
                <a:defRPr/>
              </a:lvl4pPr>
              <a:lvl5pPr lvl="4">
                <a:buSzPct val="45000"/>
                <a:buFont typeface="StarSymbol"/>
                <a:buChar char="●"/>
                <a:defRPr/>
              </a:lvl5pPr>
              <a:lvl6pPr lvl="5">
                <a:buSzPct val="45000"/>
                <a:buFont typeface="StarSymbol"/>
                <a:buChar char="●"/>
                <a:defRPr/>
              </a:lvl6pPr>
              <a:lvl7pPr lvl="6">
                <a:buSzPct val="45000"/>
                <a:buFont typeface="StarSymbol"/>
                <a:buChar char="●"/>
                <a:defRPr/>
              </a:lvl7pPr>
              <a:lvl8pPr lvl="7">
                <a:buSzPct val="45000"/>
                <a:buFont typeface="StarSymbol"/>
                <a:buChar char="●"/>
                <a:defRPr/>
              </a:lvl8pPr>
              <a:lvl9pPr lvl="8">
                <a:buSzPct val="45000"/>
                <a:buFont typeface="StarSymbol"/>
                <a:buChar char="●"/>
                <a:defRPr/>
              </a:lvl9pPr>
            </a:lstStyle>
            <a:p>
              <a:pPr algn="l" latinLnBrk="0">
                <a:buFont typeface="StarSymbol"/>
                <a:buNone/>
                <a:defRPr/>
              </a:pPr>
              <a:r>
                <a:rPr lang="ko-KR" altLang="en-US" sz="2000" b="1">
                  <a:solidFill>
                    <a:srgbClr val="11264f"/>
                  </a:solidFill>
                  <a:latin typeface="+mn-ea"/>
                  <a:ea typeface="+mn-ea"/>
                </a:rPr>
                <a:t> </a:t>
              </a:r>
              <a:r>
                <a:rPr lang="en-US" altLang="ko-KR" sz="2000" b="1">
                  <a:solidFill>
                    <a:srgbClr val="dddddd"/>
                  </a:solidFill>
                  <a:latin typeface="+mn-ea"/>
                  <a:ea typeface="+mn-ea"/>
                </a:rPr>
                <a:t>01  02  03</a:t>
              </a:r>
              <a:r>
                <a:rPr lang="en-US" altLang="ko-KR" sz="2000" b="1">
                  <a:solidFill>
                    <a:srgbClr val="11264f"/>
                  </a:solidFill>
                  <a:latin typeface="+mn-ea"/>
                  <a:ea typeface="+mn-ea"/>
                </a:rPr>
                <a:t>  04</a:t>
              </a:r>
              <a:r>
                <a:rPr lang="en-US" altLang="ko-KR" sz="2000" b="1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 </a:t>
              </a:r>
              <a:r>
                <a:rPr lang="ko-KR" altLang="en-US" sz="2000" b="1">
                  <a:solidFill>
                    <a:srgbClr val="11264f"/>
                  </a:solidFill>
                  <a:latin typeface="+mn-ea"/>
                  <a:ea typeface="+mn-ea"/>
                </a:rPr>
                <a:t>이클립스 </a:t>
              </a:r>
              <a:r>
                <a:rPr lang="en-US" altLang="ko-KR" sz="2000" b="1">
                  <a:solidFill>
                    <a:srgbClr val="11264f"/>
                  </a:solidFill>
                  <a:latin typeface="+mn-ea"/>
                  <a:ea typeface="+mn-ea"/>
                </a:rPr>
                <a:t>– DBCP </a:t>
              </a:r>
              <a:r>
                <a:rPr lang="ko-KR" altLang="en-US" sz="2000" b="1">
                  <a:solidFill>
                    <a:srgbClr val="11264f"/>
                  </a:solidFill>
                  <a:latin typeface="+mn-ea"/>
                  <a:ea typeface="+mn-ea"/>
                </a:rPr>
                <a:t>설정</a:t>
              </a:r>
              <a:endParaRPr lang="en-US" sz="2000" b="1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grpSp>
          <p:nvGrpSpPr>
            <p:cNvPr id="26" name="그룹 25"/>
            <p:cNvGrpSpPr/>
            <p:nvPr/>
          </p:nvGrpSpPr>
          <p:grpSpPr>
            <a:xfrm rot="0">
              <a:off x="8265368" y="497933"/>
              <a:ext cx="1640632" cy="417466"/>
              <a:chOff x="8265368" y="497933"/>
              <a:chExt cx="1640632" cy="417466"/>
            </a:xfrm>
          </p:grpSpPr>
          <p:sp>
            <p:nvSpPr>
              <p:cNvPr id="27" name="이등변 삼각형 26"/>
              <p:cNvSpPr/>
              <p:nvPr/>
            </p:nvSpPr>
            <p:spPr>
              <a:xfrm>
                <a:off x="8265368" y="497933"/>
                <a:ext cx="432048" cy="326333"/>
              </a:xfrm>
              <a:prstGeom prst="triangle">
                <a:avLst>
                  <a:gd name="adj" fmla="val 50000"/>
                </a:avLst>
              </a:prstGeom>
              <a:solidFill>
                <a:srgbClr val="1126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latin typeface="+mn-ea"/>
                </a:endParaRPr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8481392" y="497933"/>
                <a:ext cx="1424608" cy="373493"/>
              </a:xfrm>
              <a:prstGeom prst="rect">
                <a:avLst/>
              </a:prstGeom>
              <a:solidFill>
                <a:srgbClr val="1126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latin typeface="+mn-ea"/>
                </a:endParaRPr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8711636" y="515289"/>
                <a:ext cx="975267" cy="3876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atinLnBrk="0">
                  <a:buFont typeface="StarSymbol"/>
                  <a:buNone/>
                  <a:defRPr/>
                </a:pPr>
                <a:r>
                  <a:rPr lang="en-US" altLang="ko-KR" b="1">
                    <a:solidFill>
                      <a:srgbClr val="ffcc00"/>
                    </a:solidFill>
                    <a:latin typeface="+mn-ea"/>
                  </a:rPr>
                  <a:t>Team3</a:t>
                </a:r>
                <a:endParaRPr lang="en-US" altLang="ko-KR" b="1">
                  <a:solidFill>
                    <a:srgbClr val="ffcc00"/>
                  </a:solidFill>
                  <a:latin typeface="+mn-ea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4080F042-9E10-4B8F-90FE-B73873EF20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332" y="2204864"/>
            <a:ext cx="7977336" cy="42930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02D13D8-6138-4FE4-8D22-4ACDB86554E1}"/>
              </a:ext>
            </a:extLst>
          </p:cNvPr>
          <p:cNvSpPr txBox="1"/>
          <p:nvPr/>
        </p:nvSpPr>
        <p:spPr>
          <a:xfrm>
            <a:off x="344488" y="1101380"/>
            <a:ext cx="92170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500" b="1" dirty="0">
                <a:solidFill>
                  <a:srgbClr val="11264F"/>
                </a:solidFill>
              </a:rPr>
              <a:t>7. </a:t>
            </a:r>
            <a:r>
              <a:rPr lang="ko-KR" altLang="en-US" sz="1500" b="1" dirty="0">
                <a:solidFill>
                  <a:srgbClr val="11264F"/>
                </a:solidFill>
              </a:rPr>
              <a:t>위의 세팅을 하고 </a:t>
            </a:r>
            <a:r>
              <a:rPr lang="en-US" altLang="ko-KR" sz="1500" b="1" dirty="0" err="1">
                <a:solidFill>
                  <a:srgbClr val="11264F"/>
                </a:solidFill>
              </a:rPr>
              <a:t>login.jsp</a:t>
            </a:r>
            <a:r>
              <a:rPr lang="ko-KR" altLang="en-US" sz="1500" b="1" dirty="0">
                <a:solidFill>
                  <a:srgbClr val="11264F"/>
                </a:solidFill>
              </a:rPr>
              <a:t>를 켜서 </a:t>
            </a:r>
            <a:r>
              <a:rPr lang="en-US" altLang="ko-KR" sz="1500" b="1" dirty="0">
                <a:solidFill>
                  <a:srgbClr val="11264F"/>
                </a:solidFill>
              </a:rPr>
              <a:t>Ctrl + F11</a:t>
            </a:r>
            <a:r>
              <a:rPr lang="ko-KR" altLang="en-US" sz="1500" b="1" dirty="0">
                <a:solidFill>
                  <a:srgbClr val="11264F"/>
                </a:solidFill>
              </a:rPr>
              <a:t>을 눌러 실행하면 아래와 같은 화면이 출력</a:t>
            </a:r>
            <a:endParaRPr lang="en-US" altLang="ko-KR" sz="1500" b="1" dirty="0">
              <a:solidFill>
                <a:srgbClr val="11264F"/>
              </a:solidFill>
            </a:endParaRPr>
          </a:p>
          <a:p>
            <a:pPr latinLnBrk="1"/>
            <a:endParaRPr lang="en-US" altLang="ko-KR" sz="500" b="1" dirty="0">
              <a:solidFill>
                <a:srgbClr val="11264F"/>
              </a:solidFill>
            </a:endParaRPr>
          </a:p>
          <a:p>
            <a:pPr latinLnBrk="1"/>
            <a:r>
              <a:rPr lang="ko-KR" altLang="en-US" sz="1500" b="1" dirty="0">
                <a:solidFill>
                  <a:srgbClr val="C00000"/>
                </a:solidFill>
              </a:rPr>
              <a:t>관리자</a:t>
            </a:r>
            <a:r>
              <a:rPr lang="en-US" altLang="ko-KR" sz="1500" b="1" dirty="0">
                <a:solidFill>
                  <a:srgbClr val="C00000"/>
                </a:solidFill>
              </a:rPr>
              <a:t> </a:t>
            </a:r>
            <a:r>
              <a:rPr lang="ko-KR" altLang="en-US" sz="1500" b="1" dirty="0">
                <a:solidFill>
                  <a:srgbClr val="C00000"/>
                </a:solidFill>
              </a:rPr>
              <a:t>계정</a:t>
            </a:r>
            <a:r>
              <a:rPr lang="en-US" altLang="ko-KR" sz="1500" b="1" dirty="0">
                <a:solidFill>
                  <a:srgbClr val="C00000"/>
                </a:solidFill>
              </a:rPr>
              <a:t>)  11111111  /  test</a:t>
            </a:r>
          </a:p>
          <a:p>
            <a:pPr latinLnBrk="1"/>
            <a:r>
              <a:rPr lang="ko-KR" altLang="en-US" sz="1500" b="1" dirty="0">
                <a:solidFill>
                  <a:srgbClr val="C00000"/>
                </a:solidFill>
              </a:rPr>
              <a:t>학생 계정</a:t>
            </a:r>
            <a:r>
              <a:rPr lang="en-US" altLang="ko-KR" sz="1500" b="1" dirty="0">
                <a:solidFill>
                  <a:srgbClr val="C00000"/>
                </a:solidFill>
              </a:rPr>
              <a:t>)  20201350  /  test</a:t>
            </a:r>
            <a:endParaRPr lang="ko-KR" altLang="en-US" sz="1500" b="1" dirty="0">
              <a:solidFill>
                <a:srgbClr val="C00000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7DCE129A-4E56-4BB1-A30F-F31FEE69DF35}"/>
              </a:ext>
            </a:extLst>
          </p:cNvPr>
          <p:cNvGrpSpPr/>
          <p:nvPr/>
        </p:nvGrpSpPr>
        <p:grpSpPr>
          <a:xfrm>
            <a:off x="0" y="188639"/>
            <a:ext cx="9906000" cy="729947"/>
            <a:chOff x="0" y="188639"/>
            <a:chExt cx="9906000" cy="729947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D9C3021-FB89-41E5-95D7-611349D5BB64}"/>
                </a:ext>
              </a:extLst>
            </p:cNvPr>
            <p:cNvSpPr/>
            <p:nvPr/>
          </p:nvSpPr>
          <p:spPr>
            <a:xfrm>
              <a:off x="0" y="824266"/>
              <a:ext cx="9906000" cy="94320"/>
            </a:xfrm>
            <a:prstGeom prst="rect">
              <a:avLst/>
            </a:prstGeom>
            <a:solidFill>
              <a:srgbClr val="1126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3" name="제목 1">
              <a:extLst>
                <a:ext uri="{FF2B5EF4-FFF2-40B4-BE49-F238E27FC236}">
                  <a16:creationId xmlns:a16="http://schemas.microsoft.com/office/drawing/2014/main" id="{220D6916-D4DC-4763-82CC-92309465EA89}"/>
                </a:ext>
              </a:extLst>
            </p:cNvPr>
            <p:cNvSpPr txBox="1">
              <a:spLocks/>
            </p:cNvSpPr>
            <p:nvPr/>
          </p:nvSpPr>
          <p:spPr>
            <a:xfrm>
              <a:off x="3" y="188639"/>
              <a:ext cx="8390175" cy="726759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0000" tIns="45000" rIns="90000" bIns="45000" anchor="ctr" anchorCtr="0"/>
            <a:lstStyle>
              <a:defPPr lvl="0">
                <a:buSzPct val="45000"/>
                <a:buFont typeface="StarSymbol"/>
                <a:buNone/>
                <a:defRPr/>
              </a:defPPr>
              <a:lvl1pPr lvl="0" algn="ctr" rtl="0" hangingPunct="1">
                <a:spcBef>
                  <a:spcPts val="0"/>
                </a:spcBef>
                <a:spcAft>
                  <a:spcPts val="0"/>
                </a:spcAft>
                <a:buSzPct val="45000"/>
                <a:buFont typeface="StarSymbol"/>
                <a:buChar char="●"/>
                <a:tabLst/>
                <a:defRPr lang="ko-KR" sz="4400" b="0" i="0" u="none" strike="noStrike" kern="1200" spc="0">
                  <a:ln>
                    <a:noFill/>
                  </a:ln>
                  <a:solidFill>
                    <a:srgbClr val="000000"/>
                  </a:solidFill>
                  <a:latin typeface="맑은 고딕" pitchFamily="18"/>
                  <a:ea typeface="굴림" pitchFamily="2"/>
                  <a:cs typeface="Arial" pitchFamily="2"/>
                </a:defRPr>
              </a:lvl1pPr>
              <a:lvl2pPr lvl="1">
                <a:buSzPct val="45000"/>
                <a:buFont typeface="StarSymbol"/>
                <a:buChar char="●"/>
                <a:defRPr/>
              </a:lvl2pPr>
              <a:lvl3pPr lvl="2">
                <a:buSzPct val="45000"/>
                <a:buFont typeface="StarSymbol"/>
                <a:buChar char="●"/>
                <a:defRPr/>
              </a:lvl3pPr>
              <a:lvl4pPr lvl="3">
                <a:buSzPct val="45000"/>
                <a:buFont typeface="StarSymbol"/>
                <a:buChar char="●"/>
                <a:defRPr/>
              </a:lvl4pPr>
              <a:lvl5pPr lvl="4">
                <a:buSzPct val="45000"/>
                <a:buFont typeface="StarSymbol"/>
                <a:buChar char="●"/>
                <a:defRPr/>
              </a:lvl5pPr>
              <a:lvl6pPr lvl="5">
                <a:buSzPct val="45000"/>
                <a:buFont typeface="StarSymbol"/>
                <a:buChar char="●"/>
                <a:defRPr/>
              </a:lvl6pPr>
              <a:lvl7pPr lvl="6">
                <a:buSzPct val="45000"/>
                <a:buFont typeface="StarSymbol"/>
                <a:buChar char="●"/>
                <a:defRPr/>
              </a:lvl7pPr>
              <a:lvl8pPr lvl="7">
                <a:buSzPct val="45000"/>
                <a:buFont typeface="StarSymbol"/>
                <a:buChar char="●"/>
                <a:defRPr/>
              </a:lvl8pPr>
              <a:lvl9pPr lvl="8">
                <a:buSzPct val="45000"/>
                <a:buFont typeface="StarSymbol"/>
                <a:buChar char="●"/>
                <a:defRPr/>
              </a:lvl9pPr>
            </a:lstStyle>
            <a:p>
              <a:pPr algn="l" latinLnBrk="0">
                <a:buFont typeface="StarSymbol"/>
                <a:buNone/>
              </a:pPr>
              <a:r>
                <a:rPr lang="ko-KR" altLang="en-US" sz="2000" b="1" dirty="0">
                  <a:solidFill>
                    <a:srgbClr val="11264F"/>
                  </a:solidFill>
                  <a:latin typeface="+mn-ea"/>
                  <a:ea typeface="+mn-ea"/>
                </a:rPr>
                <a:t> </a:t>
              </a:r>
              <a:r>
                <a:rPr lang="en-US" altLang="ko-KR" sz="2000" b="1" dirty="0">
                  <a:solidFill>
                    <a:srgbClr val="DDDDDD"/>
                  </a:solidFill>
                  <a:latin typeface="+mn-ea"/>
                  <a:ea typeface="+mn-ea"/>
                </a:rPr>
                <a:t>01  02  03</a:t>
              </a:r>
              <a:r>
                <a:rPr lang="en-US" altLang="ko-KR" sz="2000" b="1" dirty="0">
                  <a:solidFill>
                    <a:srgbClr val="11264F"/>
                  </a:solidFill>
                  <a:latin typeface="+mn-ea"/>
                  <a:ea typeface="+mn-ea"/>
                </a:rPr>
                <a:t>  04</a:t>
              </a:r>
              <a:r>
                <a:rPr lang="en-US" altLang="ko-KR" sz="2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 </a:t>
              </a:r>
              <a:r>
                <a:rPr lang="ko-KR" altLang="en-US" sz="2000" b="1" dirty="0">
                  <a:solidFill>
                    <a:srgbClr val="11264F"/>
                  </a:solidFill>
                  <a:latin typeface="+mn-ea"/>
                  <a:ea typeface="+mn-ea"/>
                </a:rPr>
                <a:t>이클립스 </a:t>
              </a:r>
              <a:r>
                <a:rPr lang="en-US" altLang="ko-KR" sz="2000" b="1" dirty="0">
                  <a:solidFill>
                    <a:srgbClr val="11264F"/>
                  </a:solidFill>
                  <a:latin typeface="+mn-ea"/>
                  <a:ea typeface="+mn-ea"/>
                </a:rPr>
                <a:t>– </a:t>
              </a:r>
              <a:r>
                <a:rPr lang="ko-KR" altLang="en-US" sz="2000" b="1" dirty="0">
                  <a:solidFill>
                    <a:srgbClr val="11264F"/>
                  </a:solidFill>
                  <a:latin typeface="+mn-ea"/>
                  <a:ea typeface="+mn-ea"/>
                </a:rPr>
                <a:t>실행</a:t>
              </a:r>
              <a:endParaRPr lang="en-US" sz="2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A5A195F8-3B2C-441C-96CA-1BF278BAB17D}"/>
                </a:ext>
              </a:extLst>
            </p:cNvPr>
            <p:cNvGrpSpPr/>
            <p:nvPr/>
          </p:nvGrpSpPr>
          <p:grpSpPr>
            <a:xfrm>
              <a:off x="8265368" y="497933"/>
              <a:ext cx="1640632" cy="417466"/>
              <a:chOff x="8265368" y="497933"/>
              <a:chExt cx="1640632" cy="417466"/>
            </a:xfrm>
          </p:grpSpPr>
          <p:sp>
            <p:nvSpPr>
              <p:cNvPr id="15" name="이등변 삼각형 14">
                <a:extLst>
                  <a:ext uri="{FF2B5EF4-FFF2-40B4-BE49-F238E27FC236}">
                    <a16:creationId xmlns:a16="http://schemas.microsoft.com/office/drawing/2014/main" id="{EF2B13C9-7693-4A0C-A1FE-A347E57E74C7}"/>
                  </a:ext>
                </a:extLst>
              </p:cNvPr>
              <p:cNvSpPr/>
              <p:nvPr/>
            </p:nvSpPr>
            <p:spPr>
              <a:xfrm>
                <a:off x="8265368" y="497933"/>
                <a:ext cx="432048" cy="326333"/>
              </a:xfrm>
              <a:prstGeom prst="triangle">
                <a:avLst/>
              </a:prstGeom>
              <a:solidFill>
                <a:srgbClr val="1126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86057FEC-1C0E-4332-941A-479B9DE68AC1}"/>
                  </a:ext>
                </a:extLst>
              </p:cNvPr>
              <p:cNvSpPr/>
              <p:nvPr/>
            </p:nvSpPr>
            <p:spPr>
              <a:xfrm>
                <a:off x="8481392" y="497933"/>
                <a:ext cx="1424608" cy="373493"/>
              </a:xfrm>
              <a:prstGeom prst="rect">
                <a:avLst/>
              </a:prstGeom>
              <a:solidFill>
                <a:srgbClr val="1126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86025ABD-CD1F-4E5F-9F7F-0528F46696FC}"/>
                  </a:ext>
                </a:extLst>
              </p:cNvPr>
              <p:cNvSpPr/>
              <p:nvPr/>
            </p:nvSpPr>
            <p:spPr>
              <a:xfrm>
                <a:off x="8711636" y="515289"/>
                <a:ext cx="97526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atinLnBrk="0">
                  <a:buFont typeface="StarSymbol"/>
                  <a:buNone/>
                </a:pPr>
                <a:r>
                  <a:rPr lang="en-US" altLang="ko-KR" b="1" dirty="0">
                    <a:solidFill>
                      <a:srgbClr val="FFCC00"/>
                    </a:solidFill>
                    <a:latin typeface="+mn-ea"/>
                  </a:rPr>
                  <a:t>Team3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35446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26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0" y="2440207"/>
            <a:ext cx="9905610" cy="1469520"/>
          </a:xfrm>
          <a:prstGeom prst="rect">
            <a:avLst/>
          </a:prstGeom>
          <a:noFill/>
          <a:ln>
            <a:noFill/>
          </a:ln>
        </p:spPr>
        <p:txBody>
          <a:bodyPr vert="horz" wrap="square" lIns="101530" tIns="50766" rIns="101530" bIns="50766" anchor="ctr" anchorCtr="0"/>
          <a:lstStyle>
            <a:defPPr lvl="0">
              <a:buSzPct val="45000"/>
              <a:buFont typeface="StarSymbol"/>
              <a:buNone/>
              <a:defRPr/>
            </a:defPPr>
            <a:lvl1pPr lvl="0" algn="ctr" rtl="0" hangingPunct="1"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lang="ko-KR" sz="4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맑은 고딕" pitchFamily="18"/>
                <a:ea typeface="굴림" pitchFamily="2"/>
                <a:cs typeface="Arial" pitchFamily="2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 latinLnBrk="0">
              <a:buFont typeface="StarSymbol"/>
              <a:buNone/>
            </a:pPr>
            <a:r>
              <a:rPr lang="en-US" altLang="ko-KR" sz="6100" b="1" dirty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6100" b="1" dirty="0">
                <a:solidFill>
                  <a:schemeClr val="bg1"/>
                </a:solidFill>
                <a:latin typeface="+mn-ea"/>
                <a:ea typeface="+mn-ea"/>
              </a:rPr>
              <a:t>감사합니다</a:t>
            </a:r>
            <a:endParaRPr lang="en-US" sz="61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0" y="2362591"/>
            <a:ext cx="990561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101530" tIns="50766" rIns="101530" bIns="50766" anchor="ctr" anchorCtr="0"/>
          <a:lstStyle>
            <a:defPPr lvl="0">
              <a:buSzPct val="45000"/>
              <a:buFont typeface="StarSymbol"/>
              <a:buNone/>
              <a:defRPr/>
            </a:defPPr>
            <a:lvl1pPr lvl="0" algn="ctr" rtl="0" hangingPunct="1"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lang="ko-KR" sz="4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맑은 고딕" pitchFamily="18"/>
                <a:ea typeface="굴림" pitchFamily="2"/>
                <a:cs typeface="Arial" pitchFamily="2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 latinLnBrk="0">
              <a:buFont typeface="StarSymbol"/>
              <a:buNone/>
            </a:pPr>
            <a:endParaRPr lang="en-US" sz="7400" b="1" dirty="0">
              <a:solidFill>
                <a:srgbClr val="DDDDDD"/>
              </a:solidFill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3837722"/>
            <a:ext cx="990561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101530" tIns="50766" rIns="101530" bIns="50766" anchor="ctr" anchorCtr="0"/>
          <a:lstStyle>
            <a:defPPr lvl="0">
              <a:buSzPct val="45000"/>
              <a:buFont typeface="StarSymbol"/>
              <a:buNone/>
              <a:defRPr/>
            </a:defPPr>
            <a:lvl1pPr lvl="0" algn="ctr" rtl="0" hangingPunct="1"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lang="ko-KR" sz="4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맑은 고딕" pitchFamily="18"/>
                <a:ea typeface="굴림" pitchFamily="2"/>
                <a:cs typeface="Arial" pitchFamily="2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 latinLnBrk="0">
              <a:buFont typeface="StarSymbol"/>
              <a:buNone/>
            </a:pPr>
            <a:endParaRPr lang="en-US" sz="7400" b="1" dirty="0">
              <a:solidFill>
                <a:srgbClr val="DDDDDD"/>
              </a:solidFill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0" y="1810699"/>
            <a:ext cx="9905610" cy="551892"/>
          </a:xfrm>
          <a:prstGeom prst="rect">
            <a:avLst/>
          </a:prstGeom>
          <a:noFill/>
          <a:ln>
            <a:noFill/>
          </a:ln>
        </p:spPr>
        <p:txBody>
          <a:bodyPr vert="horz" wrap="square" lIns="101530" tIns="50766" rIns="101530" bIns="50766" anchor="ctr" anchorCtr="0"/>
          <a:lstStyle>
            <a:defPPr lvl="0">
              <a:buSzPct val="45000"/>
              <a:buFont typeface="StarSymbol"/>
              <a:buNone/>
              <a:defRPr/>
            </a:defPPr>
            <a:lvl1pPr lvl="0" algn="ctr" rtl="0" hangingPunct="1"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lang="ko-KR" sz="4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맑은 고딕" pitchFamily="18"/>
                <a:ea typeface="굴림" pitchFamily="2"/>
                <a:cs typeface="Arial" pitchFamily="2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 latinLnBrk="0">
              <a:buFont typeface="StarSymbol"/>
              <a:buNone/>
            </a:pPr>
            <a:r>
              <a:rPr lang="en-US" altLang="ko-KR" sz="3200" b="1" dirty="0">
                <a:solidFill>
                  <a:srgbClr val="DDDDDD"/>
                </a:solidFill>
                <a:latin typeface="+mn-ea"/>
                <a:ea typeface="+mn-ea"/>
              </a:rPr>
              <a:t> </a:t>
            </a:r>
            <a:r>
              <a:rPr lang="en-US" altLang="ko-KR" sz="2800" b="1" dirty="0">
                <a:solidFill>
                  <a:srgbClr val="FFCC00"/>
                </a:solidFill>
                <a:latin typeface="+mn-ea"/>
                <a:ea typeface="+mn-ea"/>
              </a:rPr>
              <a:t>Team3</a:t>
            </a:r>
            <a:endParaRPr lang="en-US" sz="2800" b="1" dirty="0">
              <a:solidFill>
                <a:srgbClr val="FFCC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5405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26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C2CFA78-DBA4-46A4-AC44-DC100EB05FD8}"/>
              </a:ext>
            </a:extLst>
          </p:cNvPr>
          <p:cNvSpPr/>
          <p:nvPr/>
        </p:nvSpPr>
        <p:spPr>
          <a:xfrm>
            <a:off x="0" y="3717032"/>
            <a:ext cx="9906000" cy="31409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56456" y="476672"/>
            <a:ext cx="2689588" cy="834932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ctr" anchorCtr="0"/>
          <a:lstStyle>
            <a:defPPr lvl="0">
              <a:buSzPct val="45000"/>
              <a:buFont typeface="StarSymbol"/>
              <a:buNone/>
              <a:defRPr/>
            </a:defPPr>
            <a:lvl1pPr lvl="0" algn="ctr" rtl="0" hangingPunct="1"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lang="ko-KR" sz="4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맑은 고딕" pitchFamily="18"/>
                <a:ea typeface="굴림" pitchFamily="2"/>
                <a:cs typeface="Arial" pitchFamily="2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 latinLnBrk="0">
              <a:buFont typeface="StarSymbol"/>
              <a:buNone/>
            </a:pPr>
            <a:r>
              <a:rPr lang="ko-KR" altLang="en-US" sz="4000" b="1" dirty="0">
                <a:solidFill>
                  <a:srgbClr val="FFCC00"/>
                </a:solidFill>
                <a:latin typeface="+mn-ea"/>
                <a:ea typeface="+mn-ea"/>
              </a:rPr>
              <a:t>목 차</a:t>
            </a:r>
            <a:endParaRPr lang="en-US" sz="4000" b="1" dirty="0">
              <a:solidFill>
                <a:srgbClr val="FFCC00"/>
              </a:solidFill>
              <a:latin typeface="+mn-ea"/>
              <a:ea typeface="+mn-ea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8570CA57-1BC1-4865-9867-9269665C79A4}"/>
              </a:ext>
            </a:extLst>
          </p:cNvPr>
          <p:cNvGrpSpPr/>
          <p:nvPr/>
        </p:nvGrpSpPr>
        <p:grpSpPr>
          <a:xfrm>
            <a:off x="1177349" y="3126007"/>
            <a:ext cx="7551301" cy="2455975"/>
            <a:chOff x="248155" y="3126007"/>
            <a:chExt cx="7551301" cy="2455975"/>
          </a:xfrm>
        </p:grpSpPr>
        <p:sp>
          <p:nvSpPr>
            <p:cNvPr id="16" name="직사각형 15"/>
            <p:cNvSpPr/>
            <p:nvPr/>
          </p:nvSpPr>
          <p:spPr>
            <a:xfrm>
              <a:off x="248155" y="3918095"/>
              <a:ext cx="1344794" cy="7920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11264F"/>
                  </a:solidFill>
                </a:rPr>
                <a:t>구성</a:t>
              </a:r>
              <a:endParaRPr lang="en-US" altLang="ko-KR" b="1" dirty="0">
                <a:solidFill>
                  <a:srgbClr val="11264F"/>
                </a:solidFill>
              </a:endParaRPr>
            </a:p>
            <a:p>
              <a:pPr algn="ctr"/>
              <a:r>
                <a:rPr lang="ko-KR" altLang="en-US" b="1" dirty="0">
                  <a:solidFill>
                    <a:srgbClr val="11264F"/>
                  </a:solidFill>
                </a:rPr>
                <a:t>요소</a:t>
              </a: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41F71488-951C-4640-A2DF-3210856D896C}"/>
                </a:ext>
              </a:extLst>
            </p:cNvPr>
            <p:cNvGrpSpPr/>
            <p:nvPr/>
          </p:nvGrpSpPr>
          <p:grpSpPr>
            <a:xfrm>
              <a:off x="468140" y="3126007"/>
              <a:ext cx="7020780" cy="802840"/>
              <a:chOff x="524508" y="2569831"/>
              <a:chExt cx="7020780" cy="802840"/>
            </a:xfrm>
          </p:grpSpPr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1CFF6496-D382-4056-AAF0-3497BB9FE71B}"/>
                  </a:ext>
                </a:extLst>
              </p:cNvPr>
              <p:cNvSpPr/>
              <p:nvPr/>
            </p:nvSpPr>
            <p:spPr>
              <a:xfrm>
                <a:off x="524508" y="2569831"/>
                <a:ext cx="900100" cy="79208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400" b="1" dirty="0">
                    <a:latin typeface="+mn-ea"/>
                  </a:rPr>
                  <a:t>01</a:t>
                </a:r>
                <a:endParaRPr lang="ko-KR" altLang="en-US" sz="4400" b="1" dirty="0">
                  <a:latin typeface="+mn-ea"/>
                </a:endParaRP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E2D96F90-22C1-4A0C-AC8D-FC3AA8A047D4}"/>
                  </a:ext>
                </a:extLst>
              </p:cNvPr>
              <p:cNvSpPr/>
              <p:nvPr/>
            </p:nvSpPr>
            <p:spPr>
              <a:xfrm>
                <a:off x="2612740" y="2580583"/>
                <a:ext cx="900100" cy="79208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400" b="1" dirty="0">
                    <a:latin typeface="+mn-ea"/>
                  </a:rPr>
                  <a:t>02</a:t>
                </a:r>
                <a:endParaRPr lang="ko-KR" altLang="en-US" sz="4400" b="1" dirty="0">
                  <a:latin typeface="+mn-ea"/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0C489BF5-2657-4CAA-936B-3B6BB9CC6F7E}"/>
                  </a:ext>
                </a:extLst>
              </p:cNvPr>
              <p:cNvSpPr/>
              <p:nvPr/>
            </p:nvSpPr>
            <p:spPr>
              <a:xfrm>
                <a:off x="4700972" y="2580583"/>
                <a:ext cx="900100" cy="79208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400" b="1" dirty="0">
                    <a:latin typeface="+mn-ea"/>
                  </a:rPr>
                  <a:t>03</a:t>
                </a:r>
                <a:endParaRPr lang="ko-KR" altLang="en-US" sz="4400" b="1" dirty="0">
                  <a:latin typeface="+mn-ea"/>
                </a:endParaRPr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E889A12F-2DD4-443D-86E0-10DBC5C2E4FA}"/>
                  </a:ext>
                </a:extLst>
              </p:cNvPr>
              <p:cNvSpPr/>
              <p:nvPr/>
            </p:nvSpPr>
            <p:spPr>
              <a:xfrm>
                <a:off x="6645188" y="2580583"/>
                <a:ext cx="900100" cy="79208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400" b="1" dirty="0">
                    <a:latin typeface="+mn-ea"/>
                  </a:rPr>
                  <a:t>04</a:t>
                </a:r>
                <a:endParaRPr lang="ko-KR" altLang="en-US" sz="4400" b="1" dirty="0">
                  <a:latin typeface="+mn-ea"/>
                </a:endParaRPr>
              </a:p>
            </p:txBody>
          </p:sp>
        </p:grp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457729FA-518D-49FA-AF62-4CDB349CE9F2}"/>
                </a:ext>
              </a:extLst>
            </p:cNvPr>
            <p:cNvSpPr/>
            <p:nvPr/>
          </p:nvSpPr>
          <p:spPr>
            <a:xfrm>
              <a:off x="2330578" y="3918095"/>
              <a:ext cx="1344794" cy="7920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11264F"/>
                  </a:solidFill>
                </a:rPr>
                <a:t>다운</a:t>
              </a:r>
              <a:endParaRPr lang="en-US" altLang="ko-KR" b="1" dirty="0">
                <a:solidFill>
                  <a:srgbClr val="11264F"/>
                </a:solidFill>
              </a:endParaRPr>
            </a:p>
            <a:p>
              <a:pPr algn="ctr"/>
              <a:r>
                <a:rPr lang="ko-KR" altLang="en-US" b="1" dirty="0">
                  <a:solidFill>
                    <a:srgbClr val="11264F"/>
                  </a:solidFill>
                </a:rPr>
                <a:t>로드</a:t>
              </a:r>
              <a:endParaRPr lang="en-US" altLang="ko-KR" b="1" dirty="0">
                <a:solidFill>
                  <a:srgbClr val="11264F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3C959EF0-A51C-4A03-817D-347B6D1A3D32}"/>
                </a:ext>
              </a:extLst>
            </p:cNvPr>
            <p:cNvSpPr/>
            <p:nvPr/>
          </p:nvSpPr>
          <p:spPr>
            <a:xfrm>
              <a:off x="4419497" y="3918095"/>
              <a:ext cx="1344794" cy="7920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11264F"/>
                  </a:solidFill>
                </a:rPr>
                <a:t>오라클</a:t>
              </a:r>
              <a:endParaRPr lang="en-US" altLang="ko-KR" b="1" dirty="0">
                <a:solidFill>
                  <a:srgbClr val="11264F"/>
                </a:solidFill>
              </a:endParaRPr>
            </a:p>
            <a:p>
              <a:pPr algn="ctr"/>
              <a:r>
                <a:rPr lang="ko-KR" altLang="en-US" b="1" dirty="0">
                  <a:solidFill>
                    <a:srgbClr val="11264F"/>
                  </a:solidFill>
                </a:rPr>
                <a:t>설정</a:t>
              </a: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BFF583E8-E2C7-4A06-BC66-FEE79835682D}"/>
                </a:ext>
              </a:extLst>
            </p:cNvPr>
            <p:cNvSpPr/>
            <p:nvPr/>
          </p:nvSpPr>
          <p:spPr>
            <a:xfrm>
              <a:off x="6366274" y="3918095"/>
              <a:ext cx="1344794" cy="7920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11264F"/>
                  </a:solidFill>
                </a:rPr>
                <a:t>이클립스</a:t>
              </a:r>
              <a:endParaRPr lang="en-US" altLang="ko-KR" b="1" dirty="0">
                <a:solidFill>
                  <a:srgbClr val="11264F"/>
                </a:solidFill>
              </a:endParaRPr>
            </a:p>
            <a:p>
              <a:pPr algn="ctr"/>
              <a:r>
                <a:rPr lang="ko-KR" altLang="en-US" b="1" dirty="0">
                  <a:solidFill>
                    <a:srgbClr val="11264F"/>
                  </a:solidFill>
                </a:rPr>
                <a:t>설정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E4980F9-8001-4CFD-8D6C-DB968BFD67AD}"/>
                </a:ext>
              </a:extLst>
            </p:cNvPr>
            <p:cNvSpPr txBox="1"/>
            <p:nvPr/>
          </p:nvSpPr>
          <p:spPr>
            <a:xfrm>
              <a:off x="6277886" y="4797152"/>
              <a:ext cx="1521570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/>
                <a:t>1. File Import</a:t>
              </a:r>
            </a:p>
            <a:p>
              <a:r>
                <a:rPr lang="en-US" altLang="ko-KR" sz="1500" dirty="0"/>
                <a:t>2. Context </a:t>
              </a:r>
              <a:r>
                <a:rPr lang="ko-KR" altLang="en-US" sz="1500" dirty="0"/>
                <a:t>등록</a:t>
              </a:r>
              <a:endParaRPr lang="en-US" altLang="ko-KR" sz="1500" dirty="0"/>
            </a:p>
            <a:p>
              <a:r>
                <a:rPr lang="en-US" altLang="ko-KR" sz="1500" dirty="0"/>
                <a:t>3. DBCP</a:t>
              </a:r>
              <a:r>
                <a:rPr lang="ko-KR" altLang="en-US" sz="1500" dirty="0"/>
                <a:t> 설정</a:t>
              </a:r>
              <a:endParaRPr lang="en-US" altLang="ko-KR" sz="150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5BAE0C4-0B22-4FB8-BC3D-38CB1E4FF3C3}"/>
                </a:ext>
              </a:extLst>
            </p:cNvPr>
            <p:cNvSpPr txBox="1"/>
            <p:nvPr/>
          </p:nvSpPr>
          <p:spPr>
            <a:xfrm>
              <a:off x="4361758" y="4797152"/>
              <a:ext cx="146027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/>
                <a:t>1. Data Import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3819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2F3CB9BD-66F0-4405-B496-8750AA5425D0}"/>
              </a:ext>
            </a:extLst>
          </p:cNvPr>
          <p:cNvGrpSpPr/>
          <p:nvPr/>
        </p:nvGrpSpPr>
        <p:grpSpPr>
          <a:xfrm>
            <a:off x="0" y="188639"/>
            <a:ext cx="9906000" cy="729947"/>
            <a:chOff x="0" y="188639"/>
            <a:chExt cx="9906000" cy="729947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3A1D054-2CFF-41FA-8F57-B835E88896C9}"/>
                </a:ext>
              </a:extLst>
            </p:cNvPr>
            <p:cNvSpPr/>
            <p:nvPr/>
          </p:nvSpPr>
          <p:spPr>
            <a:xfrm>
              <a:off x="0" y="824266"/>
              <a:ext cx="9906000" cy="94320"/>
            </a:xfrm>
            <a:prstGeom prst="rect">
              <a:avLst/>
            </a:prstGeom>
            <a:solidFill>
              <a:srgbClr val="1126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9" name="제목 1">
              <a:extLst>
                <a:ext uri="{FF2B5EF4-FFF2-40B4-BE49-F238E27FC236}">
                  <a16:creationId xmlns:a16="http://schemas.microsoft.com/office/drawing/2014/main" id="{076CA863-0C26-4AF2-8DCD-0E3B8F3F32D5}"/>
                </a:ext>
              </a:extLst>
            </p:cNvPr>
            <p:cNvSpPr txBox="1">
              <a:spLocks/>
            </p:cNvSpPr>
            <p:nvPr/>
          </p:nvSpPr>
          <p:spPr>
            <a:xfrm>
              <a:off x="3" y="188639"/>
              <a:ext cx="8390175" cy="726759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0000" tIns="45000" rIns="90000" bIns="45000" anchor="ctr" anchorCtr="0"/>
            <a:lstStyle>
              <a:defPPr lvl="0">
                <a:buSzPct val="45000"/>
                <a:buFont typeface="StarSymbol"/>
                <a:buNone/>
                <a:defRPr/>
              </a:defPPr>
              <a:lvl1pPr lvl="0" algn="ctr" rtl="0" hangingPunct="1">
                <a:spcBef>
                  <a:spcPts val="0"/>
                </a:spcBef>
                <a:spcAft>
                  <a:spcPts val="0"/>
                </a:spcAft>
                <a:buSzPct val="45000"/>
                <a:buFont typeface="StarSymbol"/>
                <a:buChar char="●"/>
                <a:tabLst/>
                <a:defRPr lang="ko-KR" sz="4400" b="0" i="0" u="none" strike="noStrike" kern="1200" spc="0">
                  <a:ln>
                    <a:noFill/>
                  </a:ln>
                  <a:solidFill>
                    <a:srgbClr val="000000"/>
                  </a:solidFill>
                  <a:latin typeface="맑은 고딕" pitchFamily="18"/>
                  <a:ea typeface="굴림" pitchFamily="2"/>
                  <a:cs typeface="Arial" pitchFamily="2"/>
                </a:defRPr>
              </a:lvl1pPr>
              <a:lvl2pPr lvl="1">
                <a:buSzPct val="45000"/>
                <a:buFont typeface="StarSymbol"/>
                <a:buChar char="●"/>
                <a:defRPr/>
              </a:lvl2pPr>
              <a:lvl3pPr lvl="2">
                <a:buSzPct val="45000"/>
                <a:buFont typeface="StarSymbol"/>
                <a:buChar char="●"/>
                <a:defRPr/>
              </a:lvl3pPr>
              <a:lvl4pPr lvl="3">
                <a:buSzPct val="45000"/>
                <a:buFont typeface="StarSymbol"/>
                <a:buChar char="●"/>
                <a:defRPr/>
              </a:lvl4pPr>
              <a:lvl5pPr lvl="4">
                <a:buSzPct val="45000"/>
                <a:buFont typeface="StarSymbol"/>
                <a:buChar char="●"/>
                <a:defRPr/>
              </a:lvl5pPr>
              <a:lvl6pPr lvl="5">
                <a:buSzPct val="45000"/>
                <a:buFont typeface="StarSymbol"/>
                <a:buChar char="●"/>
                <a:defRPr/>
              </a:lvl6pPr>
              <a:lvl7pPr lvl="6">
                <a:buSzPct val="45000"/>
                <a:buFont typeface="StarSymbol"/>
                <a:buChar char="●"/>
                <a:defRPr/>
              </a:lvl7pPr>
              <a:lvl8pPr lvl="7">
                <a:buSzPct val="45000"/>
                <a:buFont typeface="StarSymbol"/>
                <a:buChar char="●"/>
                <a:defRPr/>
              </a:lvl8pPr>
              <a:lvl9pPr lvl="8">
                <a:buSzPct val="45000"/>
                <a:buFont typeface="StarSymbol"/>
                <a:buChar char="●"/>
                <a:defRPr/>
              </a:lvl9pPr>
            </a:lstStyle>
            <a:p>
              <a:pPr algn="l" latinLnBrk="0">
                <a:buFont typeface="StarSymbol"/>
                <a:buNone/>
              </a:pPr>
              <a:r>
                <a:rPr lang="ko-KR" altLang="en-US" sz="2000" b="1" dirty="0">
                  <a:solidFill>
                    <a:srgbClr val="11264F"/>
                  </a:solidFill>
                  <a:latin typeface="+mn-ea"/>
                  <a:ea typeface="+mn-ea"/>
                </a:rPr>
                <a:t> </a:t>
              </a:r>
              <a:r>
                <a:rPr lang="en-US" altLang="ko-KR" sz="2000" b="1" dirty="0">
                  <a:solidFill>
                    <a:srgbClr val="11264F"/>
                  </a:solidFill>
                  <a:latin typeface="+mn-ea"/>
                  <a:ea typeface="+mn-ea"/>
                </a:rPr>
                <a:t>01 </a:t>
              </a:r>
              <a:r>
                <a:rPr lang="ko-KR" altLang="en-US" sz="2000" b="1" dirty="0">
                  <a:solidFill>
                    <a:srgbClr val="11264F"/>
                  </a:solidFill>
                  <a:latin typeface="+mn-ea"/>
                  <a:ea typeface="+mn-ea"/>
                </a:rPr>
                <a:t>구성요소  </a:t>
              </a:r>
              <a:r>
                <a:rPr lang="en-US" altLang="ko-KR" sz="2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02  03  04</a:t>
              </a:r>
              <a:endParaRPr lang="en-US" sz="2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26B3D964-5075-40A8-8DEF-ACDD1EFB164C}"/>
                </a:ext>
              </a:extLst>
            </p:cNvPr>
            <p:cNvGrpSpPr/>
            <p:nvPr/>
          </p:nvGrpSpPr>
          <p:grpSpPr>
            <a:xfrm>
              <a:off x="8265368" y="497933"/>
              <a:ext cx="1640632" cy="417466"/>
              <a:chOff x="8265368" y="497933"/>
              <a:chExt cx="1640632" cy="417466"/>
            </a:xfrm>
          </p:grpSpPr>
          <p:sp>
            <p:nvSpPr>
              <p:cNvPr id="11" name="이등변 삼각형 10">
                <a:extLst>
                  <a:ext uri="{FF2B5EF4-FFF2-40B4-BE49-F238E27FC236}">
                    <a16:creationId xmlns:a16="http://schemas.microsoft.com/office/drawing/2014/main" id="{E5609107-4EF9-4A7B-89E3-51987509509B}"/>
                  </a:ext>
                </a:extLst>
              </p:cNvPr>
              <p:cNvSpPr/>
              <p:nvPr/>
            </p:nvSpPr>
            <p:spPr>
              <a:xfrm>
                <a:off x="8265368" y="497933"/>
                <a:ext cx="432048" cy="326333"/>
              </a:xfrm>
              <a:prstGeom prst="triangle">
                <a:avLst/>
              </a:prstGeom>
              <a:solidFill>
                <a:srgbClr val="1126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8EE582F0-A04D-4C26-9EBC-92121CDE5FB3}"/>
                  </a:ext>
                </a:extLst>
              </p:cNvPr>
              <p:cNvSpPr/>
              <p:nvPr/>
            </p:nvSpPr>
            <p:spPr>
              <a:xfrm>
                <a:off x="8481392" y="497933"/>
                <a:ext cx="1424608" cy="373493"/>
              </a:xfrm>
              <a:prstGeom prst="rect">
                <a:avLst/>
              </a:prstGeom>
              <a:solidFill>
                <a:srgbClr val="1126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994E467B-B017-416E-BF8F-2212C902D3F5}"/>
                  </a:ext>
                </a:extLst>
              </p:cNvPr>
              <p:cNvSpPr/>
              <p:nvPr/>
            </p:nvSpPr>
            <p:spPr>
              <a:xfrm>
                <a:off x="8711636" y="515289"/>
                <a:ext cx="97526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atinLnBrk="0">
                  <a:buFont typeface="StarSymbol"/>
                  <a:buNone/>
                </a:pPr>
                <a:r>
                  <a:rPr lang="en-US" altLang="ko-KR" b="1" dirty="0">
                    <a:solidFill>
                      <a:srgbClr val="FFCC00"/>
                    </a:solidFill>
                    <a:latin typeface="+mn-ea"/>
                  </a:rPr>
                  <a:t>Team3</a:t>
                </a:r>
              </a:p>
            </p:txBody>
          </p: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1C8DD665-6234-4CE8-8544-7A79FE20260B}"/>
              </a:ext>
            </a:extLst>
          </p:cNvPr>
          <p:cNvSpPr txBox="1"/>
          <p:nvPr/>
        </p:nvSpPr>
        <p:spPr>
          <a:xfrm>
            <a:off x="344488" y="1101380"/>
            <a:ext cx="921702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500" b="1" dirty="0">
                <a:solidFill>
                  <a:srgbClr val="11264F"/>
                </a:solidFill>
              </a:rPr>
              <a:t>1. </a:t>
            </a:r>
            <a:r>
              <a:rPr lang="ko-KR" altLang="en-US" sz="1500" b="1" dirty="0">
                <a:solidFill>
                  <a:srgbClr val="11264F"/>
                </a:solidFill>
              </a:rPr>
              <a:t>프로젝트 개발 시 사용한 개발도구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4673036-81B0-45F5-8BAE-29591E00C3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0366785"/>
              </p:ext>
            </p:extLst>
          </p:nvPr>
        </p:nvGraphicFramePr>
        <p:xfrm>
          <a:off x="357198" y="1607339"/>
          <a:ext cx="9191603" cy="2677507"/>
        </p:xfrm>
        <a:graphic>
          <a:graphicData uri="http://schemas.openxmlformats.org/drawingml/2006/table">
            <a:tbl>
              <a:tblPr firstRow="1" bandRow="1"/>
              <a:tblGrid>
                <a:gridCol w="2863002">
                  <a:extLst>
                    <a:ext uri="{9D8B030D-6E8A-4147-A177-3AD203B41FA5}">
                      <a16:colId xmlns:a16="http://schemas.microsoft.com/office/drawing/2014/main" val="3836895431"/>
                    </a:ext>
                  </a:extLst>
                </a:gridCol>
                <a:gridCol w="2740912">
                  <a:extLst>
                    <a:ext uri="{9D8B030D-6E8A-4147-A177-3AD203B41FA5}">
                      <a16:colId xmlns:a16="http://schemas.microsoft.com/office/drawing/2014/main" val="1013639852"/>
                    </a:ext>
                  </a:extLst>
                </a:gridCol>
                <a:gridCol w="3587689">
                  <a:extLst>
                    <a:ext uri="{9D8B030D-6E8A-4147-A177-3AD203B41FA5}">
                      <a16:colId xmlns:a16="http://schemas.microsoft.com/office/drawing/2014/main" val="2683833154"/>
                    </a:ext>
                  </a:extLst>
                </a:gridCol>
              </a:tblGrid>
              <a:tr h="50493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5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개발도구</a:t>
                      </a:r>
                    </a:p>
                  </a:txBody>
                  <a:tcPr marL="124503" marR="124503" marT="62251" marB="62251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noFill/>
                      <a:prstDash val="solid"/>
                      <a:round/>
                    </a:lnT>
                    <a:lnB w="127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1264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5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역할</a:t>
                      </a:r>
                    </a:p>
                  </a:txBody>
                  <a:tcPr marL="124503" marR="124503" marT="62251" marB="62251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noFill/>
                      <a:prstDash val="solid"/>
                      <a:round/>
                    </a:lnT>
                    <a:lnB w="127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1264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5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파일위치</a:t>
                      </a:r>
                    </a:p>
                  </a:txBody>
                  <a:tcPr marL="124503" marR="124503" marT="62251" marB="62251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noFill/>
                      <a:prstDash val="solid"/>
                      <a:round/>
                    </a:lnT>
                    <a:lnB w="127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126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8501944"/>
                  </a:ext>
                </a:extLst>
              </a:tr>
              <a:tr h="58101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1" dirty="0" err="1">
                          <a:solidFill>
                            <a:srgbClr val="11264F"/>
                          </a:solidFill>
                          <a:latin typeface="+mn-ea"/>
                          <a:ea typeface="+mn-ea"/>
                        </a:rPr>
                        <a:t>sourcetree</a:t>
                      </a:r>
                      <a:endParaRPr lang="en-US" altLang="ko-KR" sz="1500" b="1" dirty="0">
                        <a:solidFill>
                          <a:srgbClr val="11264F"/>
                        </a:solidFill>
                        <a:latin typeface="+mn-ea"/>
                        <a:ea typeface="+mn-ea"/>
                      </a:endParaRPr>
                    </a:p>
                    <a:p>
                      <a:pPr algn="ctr">
                        <a:defRPr/>
                      </a:pPr>
                      <a:r>
                        <a:rPr lang="en-US" altLang="ko-KR" sz="1500" b="1" dirty="0">
                          <a:solidFill>
                            <a:srgbClr val="11264F"/>
                          </a:solidFill>
                          <a:latin typeface="+mn-ea"/>
                          <a:ea typeface="+mn-ea"/>
                        </a:rPr>
                        <a:t>(Git GUI)</a:t>
                      </a:r>
                    </a:p>
                  </a:txBody>
                  <a:tcPr marL="124503" marR="124503" marT="62251" marB="62251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noFill/>
                      <a:prstDash val="solid"/>
                      <a:round/>
                    </a:lnT>
                    <a:lnB w="127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500" b="1" dirty="0">
                          <a:solidFill>
                            <a:srgbClr val="11264F"/>
                          </a:solidFill>
                          <a:latin typeface="+mn-ea"/>
                          <a:ea typeface="+mn-ea"/>
                        </a:rPr>
                        <a:t>형상관리 도구</a:t>
                      </a:r>
                    </a:p>
                  </a:txBody>
                  <a:tcPr marL="124503" marR="124503" marT="62251" marB="62251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noFill/>
                      <a:prstDash val="solid"/>
                      <a:round/>
                    </a:lnT>
                    <a:lnB w="127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1" algn="l">
                        <a:defRPr/>
                      </a:pPr>
                      <a:r>
                        <a:rPr lang="en-US" altLang="ko-KR" sz="1500" b="1" dirty="0">
                          <a:solidFill>
                            <a:srgbClr val="11264F"/>
                          </a:solidFill>
                          <a:latin typeface="+mn-ea"/>
                          <a:ea typeface="+mn-ea"/>
                        </a:rPr>
                        <a:t>C:\SourceTree\SourceTree.exe</a:t>
                      </a:r>
                    </a:p>
                  </a:txBody>
                  <a:tcPr marL="124503" marR="124503" marT="62251" marB="62251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noFill/>
                      <a:prstDash val="solid"/>
                      <a:round/>
                    </a:lnT>
                    <a:lnB w="127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6278261"/>
                  </a:ext>
                </a:extLst>
              </a:tr>
              <a:tr h="50493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500" b="1" dirty="0">
                          <a:solidFill>
                            <a:srgbClr val="11264F"/>
                          </a:solidFill>
                          <a:latin typeface="+mn-ea"/>
                          <a:ea typeface="+mn-ea"/>
                        </a:rPr>
                        <a:t>이클립스</a:t>
                      </a:r>
                      <a:r>
                        <a:rPr lang="en-US" altLang="ko-KR" sz="1500" b="1" dirty="0">
                          <a:solidFill>
                            <a:srgbClr val="11264F"/>
                          </a:solidFill>
                          <a:latin typeface="+mn-ea"/>
                          <a:ea typeface="+mn-ea"/>
                        </a:rPr>
                        <a:t> 4.15.0</a:t>
                      </a:r>
                    </a:p>
                  </a:txBody>
                  <a:tcPr marL="124503" marR="124503" marT="62251" marB="62251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noFill/>
                      <a:prstDash val="solid"/>
                      <a:round/>
                    </a:lnT>
                    <a:lnB w="127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1" dirty="0">
                          <a:solidFill>
                            <a:srgbClr val="11264F"/>
                          </a:solidFill>
                          <a:latin typeface="+mn-ea"/>
                          <a:ea typeface="+mn-ea"/>
                        </a:rPr>
                        <a:t>Java </a:t>
                      </a:r>
                      <a:r>
                        <a:rPr lang="en-US" altLang="ko-KR" sz="1500" b="1" dirty="0" err="1">
                          <a:solidFill>
                            <a:srgbClr val="11264F"/>
                          </a:solidFill>
                          <a:latin typeface="+mn-ea"/>
                          <a:ea typeface="+mn-ea"/>
                        </a:rPr>
                        <a:t>통합</a:t>
                      </a:r>
                      <a:r>
                        <a:rPr lang="en-US" altLang="ko-KR" sz="1500" b="1" dirty="0">
                          <a:solidFill>
                            <a:srgbClr val="11264F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500" b="1" dirty="0" err="1">
                          <a:solidFill>
                            <a:srgbClr val="11264F"/>
                          </a:solidFill>
                          <a:latin typeface="+mn-ea"/>
                          <a:ea typeface="+mn-ea"/>
                        </a:rPr>
                        <a:t>개발도구</a:t>
                      </a:r>
                      <a:r>
                        <a:rPr lang="en-US" altLang="ko-KR" sz="1500" b="1" dirty="0">
                          <a:solidFill>
                            <a:srgbClr val="11264F"/>
                          </a:solidFill>
                          <a:latin typeface="+mn-ea"/>
                          <a:ea typeface="+mn-ea"/>
                        </a:rPr>
                        <a:t>(IDE)</a:t>
                      </a:r>
                    </a:p>
                  </a:txBody>
                  <a:tcPr marL="124503" marR="124503" marT="62251" marB="62251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noFill/>
                      <a:prstDash val="solid"/>
                      <a:round/>
                    </a:lnT>
                    <a:lnB w="127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1" algn="l">
                        <a:defRPr/>
                      </a:pPr>
                      <a:r>
                        <a:rPr lang="en-US" altLang="ko-KR" sz="1500" b="1" dirty="0">
                          <a:solidFill>
                            <a:srgbClr val="11264F"/>
                          </a:solidFill>
                          <a:latin typeface="+mn-ea"/>
                          <a:ea typeface="+mn-ea"/>
                        </a:rPr>
                        <a:t>C:\eclipse\eclipse.exe</a:t>
                      </a:r>
                    </a:p>
                  </a:txBody>
                  <a:tcPr marL="124503" marR="124503" marT="62251" marB="62251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noFill/>
                      <a:prstDash val="solid"/>
                      <a:round/>
                    </a:lnT>
                    <a:lnB w="127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6816012"/>
                  </a:ext>
                </a:extLst>
              </a:tr>
              <a:tr h="58101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1">
                          <a:solidFill>
                            <a:srgbClr val="11264F"/>
                          </a:solidFill>
                          <a:latin typeface="+mn-ea"/>
                          <a:ea typeface="+mn-ea"/>
                        </a:rPr>
                        <a:t>sqldeveloper 19.2.1.247</a:t>
                      </a:r>
                    </a:p>
                  </a:txBody>
                  <a:tcPr marL="124503" marR="124503" marT="62251" marB="62251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noFill/>
                      <a:prstDash val="solid"/>
                      <a:round/>
                    </a:lnT>
                    <a:lnB w="127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1" dirty="0">
                          <a:solidFill>
                            <a:srgbClr val="11264F"/>
                          </a:solidFill>
                          <a:latin typeface="+mn-ea"/>
                          <a:ea typeface="+mn-ea"/>
                        </a:rPr>
                        <a:t>oracle </a:t>
                      </a:r>
                      <a:r>
                        <a:rPr lang="ko-KR" altLang="ko-KR" sz="1500" b="1" dirty="0">
                          <a:solidFill>
                            <a:srgbClr val="11264F"/>
                          </a:solidFill>
                          <a:latin typeface="+mn-ea"/>
                          <a:ea typeface="+mn-ea"/>
                        </a:rPr>
                        <a:t>통합 개발 </a:t>
                      </a:r>
                      <a:r>
                        <a:rPr lang="ko-KR" altLang="en-US" sz="1500" b="1" dirty="0">
                          <a:solidFill>
                            <a:srgbClr val="11264F"/>
                          </a:solidFill>
                          <a:latin typeface="+mn-ea"/>
                          <a:ea typeface="+mn-ea"/>
                        </a:rPr>
                        <a:t>도구</a:t>
                      </a:r>
                    </a:p>
                  </a:txBody>
                  <a:tcPr marL="124503" marR="124503" marT="62251" marB="62251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noFill/>
                      <a:prstDash val="solid"/>
                      <a:round/>
                    </a:lnT>
                    <a:lnB w="127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1" algn="l">
                        <a:defRPr/>
                      </a:pPr>
                      <a:r>
                        <a:rPr lang="en-US" altLang="ko-KR" sz="1500" b="1" dirty="0">
                          <a:solidFill>
                            <a:srgbClr val="11264F"/>
                          </a:solidFill>
                          <a:latin typeface="+mn-ea"/>
                          <a:ea typeface="+mn-ea"/>
                        </a:rPr>
                        <a:t>C:\sqldeveloper\sqldeveloper.exe</a:t>
                      </a:r>
                    </a:p>
                  </a:txBody>
                  <a:tcPr marL="124503" marR="124503" marT="62251" marB="62251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noFill/>
                      <a:prstDash val="solid"/>
                      <a:round/>
                    </a:lnT>
                    <a:lnB w="127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9612060"/>
                  </a:ext>
                </a:extLst>
              </a:tr>
              <a:tr h="50493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1" dirty="0">
                          <a:solidFill>
                            <a:srgbClr val="11264F"/>
                          </a:solidFill>
                          <a:latin typeface="+mn-ea"/>
                          <a:ea typeface="+mn-ea"/>
                        </a:rPr>
                        <a:t>Apache Tomcat7.0</a:t>
                      </a:r>
                    </a:p>
                  </a:txBody>
                  <a:tcPr marL="124503" marR="124503" marT="62251" marB="62251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noFill/>
                      <a:prstDash val="solid"/>
                      <a:round/>
                    </a:lnT>
                    <a:lnB w="127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1">
                          <a:solidFill>
                            <a:srgbClr val="11264F"/>
                          </a:solidFill>
                          <a:latin typeface="+mn-ea"/>
                          <a:ea typeface="+mn-ea"/>
                        </a:rPr>
                        <a:t>web application server</a:t>
                      </a:r>
                      <a:endParaRPr lang="ko-KR" altLang="en-US" sz="1500" b="1">
                        <a:solidFill>
                          <a:srgbClr val="11264F"/>
                        </a:solidFill>
                        <a:latin typeface="+mn-ea"/>
                        <a:ea typeface="+mn-ea"/>
                      </a:endParaRPr>
                    </a:p>
                  </a:txBody>
                  <a:tcPr marL="124503" marR="124503" marT="62251" marB="62251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noFill/>
                      <a:prstDash val="solid"/>
                      <a:round/>
                    </a:lnT>
                    <a:lnB w="127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1" algn="l">
                        <a:defRPr/>
                      </a:pPr>
                      <a:r>
                        <a:rPr lang="en-US" altLang="ko-KR" sz="1500" b="1" dirty="0">
                          <a:solidFill>
                            <a:srgbClr val="11264F"/>
                          </a:solidFill>
                          <a:latin typeface="+mn-ea"/>
                          <a:ea typeface="+mn-ea"/>
                        </a:rPr>
                        <a:t>C:\Tomcat 7.0</a:t>
                      </a:r>
                    </a:p>
                  </a:txBody>
                  <a:tcPr marL="124503" marR="124503" marT="62251" marB="62251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noFill/>
                      <a:prstDash val="solid"/>
                      <a:round/>
                    </a:lnT>
                    <a:lnB w="127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8867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8619015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19137" y="2848694"/>
            <a:ext cx="8467725" cy="3676650"/>
          </a:xfrm>
          <a:prstGeom prst="rect">
            <a:avLst/>
          </a:prstGeom>
        </p:spPr>
      </p:pic>
      <p:grpSp>
        <p:nvGrpSpPr>
          <p:cNvPr id="13" name="그룹 12"/>
          <p:cNvGrpSpPr/>
          <p:nvPr/>
        </p:nvGrpSpPr>
        <p:grpSpPr>
          <a:xfrm rot="0">
            <a:off x="1568624" y="1717327"/>
            <a:ext cx="6408711" cy="722198"/>
            <a:chOff x="2144688" y="2703007"/>
            <a:chExt cx="5616623" cy="722198"/>
          </a:xfrm>
        </p:grpSpPr>
        <p:sp>
          <p:nvSpPr>
            <p:cNvPr id="2" name="TextBox 1"/>
            <p:cNvSpPr txBox="1"/>
            <p:nvPr/>
          </p:nvSpPr>
          <p:spPr>
            <a:xfrm>
              <a:off x="3008781" y="2763301"/>
              <a:ext cx="4752529" cy="60172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400" b="1">
                  <a:solidFill>
                    <a:srgbClr val="11264f"/>
                  </a:solidFill>
                </a:rPr>
                <a:t>Team3 GitHub Site</a:t>
              </a:r>
              <a:endParaRPr lang="en-US" altLang="ko-KR" sz="1400" b="1">
                <a:solidFill>
                  <a:srgbClr val="11264f"/>
                </a:solidFill>
              </a:endParaRPr>
            </a:p>
            <a:p>
              <a:pPr lvl="0">
                <a:defRPr/>
              </a:pPr>
              <a:r>
                <a:rPr lang="en-US" altLang="ko-KR" b="1">
                  <a:solidFill>
                    <a:srgbClr val="11264f"/>
                  </a:solidFill>
                  <a:hlinkClick r:id="rId4"/>
                </a:rPr>
                <a:t>https://github.com/hyunj230/portfolio.git</a:t>
              </a:r>
              <a:endParaRPr lang="en-US" altLang="ko-KR" b="1">
                <a:solidFill>
                  <a:srgbClr val="11264f"/>
                </a:solidFill>
              </a:endParaRPr>
            </a:p>
          </p:txBody>
        </p:sp>
        <p:pic>
          <p:nvPicPr>
            <p:cNvPr id="12" name="그림 11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2144688" y="2703007"/>
              <a:ext cx="722198" cy="722198"/>
            </a:xfrm>
            <a:prstGeom prst="rect">
              <a:avLst/>
            </a:prstGeom>
          </p:spPr>
        </p:pic>
      </p:grpSp>
      <p:grpSp>
        <p:nvGrpSpPr>
          <p:cNvPr id="7" name="그룹 6"/>
          <p:cNvGrpSpPr/>
          <p:nvPr/>
        </p:nvGrpSpPr>
        <p:grpSpPr>
          <a:xfrm rot="0">
            <a:off x="0" y="188639"/>
            <a:ext cx="9906000" cy="729947"/>
            <a:chOff x="0" y="188639"/>
            <a:chExt cx="9906000" cy="729947"/>
          </a:xfrm>
        </p:grpSpPr>
        <p:sp>
          <p:nvSpPr>
            <p:cNvPr id="8" name="직사각형 7"/>
            <p:cNvSpPr/>
            <p:nvPr/>
          </p:nvSpPr>
          <p:spPr>
            <a:xfrm>
              <a:off x="0" y="824266"/>
              <a:ext cx="9906000" cy="94320"/>
            </a:xfrm>
            <a:prstGeom prst="rect">
              <a:avLst/>
            </a:prstGeom>
            <a:solidFill>
              <a:srgbClr val="1126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+mn-ea"/>
              </a:endParaRPr>
            </a:p>
          </p:txBody>
        </p:sp>
        <p:sp>
          <p:nvSpPr>
            <p:cNvPr id="9" name="제목 1"/>
            <p:cNvSpPr txBox="1"/>
            <p:nvPr/>
          </p:nvSpPr>
          <p:spPr>
            <a:xfrm>
              <a:off x="3" y="188639"/>
              <a:ext cx="8390175" cy="726759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89999" tIns="44999" rIns="89999" bIns="44999" anchor="ctr" anchorCtr="0"/>
            <a:lstStyle>
              <a:defPPr lvl="0">
                <a:buSzPct val="45000"/>
                <a:buFont typeface="StarSymbol"/>
                <a:buNone/>
                <a:defRPr/>
              </a:defPPr>
              <a:lvl1pPr lvl="0" algn="ctr" rtl="0" hangingPunct="1">
                <a:spcBef>
                  <a:spcPts val="0"/>
                </a:spcBef>
                <a:spcAft>
                  <a:spcPts val="0"/>
                </a:spcAft>
                <a:buSzPct val="45000"/>
                <a:buFont typeface="StarSymbol"/>
                <a:buChar char="●"/>
                <a:defRPr lang="ko-KR" sz="4400" b="0" i="0" u="none" strike="noStrike" kern="1200" spc="0">
                  <a:solidFill>
                    <a:srgbClr val="000000"/>
                  </a:solidFill>
                  <a:latin typeface="맑은 고딕"/>
                  <a:ea typeface="굴림"/>
                  <a:cs typeface="Arial"/>
                </a:defRPr>
              </a:lvl1pPr>
              <a:lvl2pPr lvl="1">
                <a:buSzPct val="45000"/>
                <a:buFont typeface="StarSymbol"/>
                <a:buChar char="●"/>
                <a:defRPr/>
              </a:lvl2pPr>
              <a:lvl3pPr lvl="2">
                <a:buSzPct val="45000"/>
                <a:buFont typeface="StarSymbol"/>
                <a:buChar char="●"/>
                <a:defRPr/>
              </a:lvl3pPr>
              <a:lvl4pPr lvl="3">
                <a:buSzPct val="45000"/>
                <a:buFont typeface="StarSymbol"/>
                <a:buChar char="●"/>
                <a:defRPr/>
              </a:lvl4pPr>
              <a:lvl5pPr lvl="4">
                <a:buSzPct val="45000"/>
                <a:buFont typeface="StarSymbol"/>
                <a:buChar char="●"/>
                <a:defRPr/>
              </a:lvl5pPr>
              <a:lvl6pPr lvl="5">
                <a:buSzPct val="45000"/>
                <a:buFont typeface="StarSymbol"/>
                <a:buChar char="●"/>
                <a:defRPr/>
              </a:lvl6pPr>
              <a:lvl7pPr lvl="6">
                <a:buSzPct val="45000"/>
                <a:buFont typeface="StarSymbol"/>
                <a:buChar char="●"/>
                <a:defRPr/>
              </a:lvl7pPr>
              <a:lvl8pPr lvl="7">
                <a:buSzPct val="45000"/>
                <a:buFont typeface="StarSymbol"/>
                <a:buChar char="●"/>
                <a:defRPr/>
              </a:lvl8pPr>
              <a:lvl9pPr lvl="8">
                <a:buSzPct val="45000"/>
                <a:buFont typeface="StarSymbol"/>
                <a:buChar char="●"/>
                <a:defRPr/>
              </a:lvl9pPr>
            </a:lstStyle>
            <a:p>
              <a:pPr algn="l" latinLnBrk="0">
                <a:buFont typeface="StarSymbol"/>
                <a:buNone/>
                <a:defRPr/>
              </a:pPr>
              <a:r>
                <a:rPr lang="ko-KR" altLang="en-US" sz="2000" b="1">
                  <a:solidFill>
                    <a:srgbClr val="11264f"/>
                  </a:solidFill>
                  <a:latin typeface="+mn-ea"/>
                  <a:ea typeface="+mn-ea"/>
                </a:rPr>
                <a:t> </a:t>
              </a:r>
              <a:r>
                <a:rPr lang="en-US" altLang="ko-KR" sz="2000" b="1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01</a:t>
              </a:r>
              <a:r>
                <a:rPr lang="ko-KR" altLang="en-US" sz="2000" b="1">
                  <a:solidFill>
                    <a:srgbClr val="11264f"/>
                  </a:solidFill>
                  <a:latin typeface="+mn-ea"/>
                  <a:ea typeface="+mn-ea"/>
                </a:rPr>
                <a:t>  </a:t>
              </a:r>
              <a:r>
                <a:rPr lang="en-US" altLang="ko-KR" sz="2000" b="1">
                  <a:solidFill>
                    <a:srgbClr val="11264f"/>
                  </a:solidFill>
                  <a:latin typeface="+mn-ea"/>
                  <a:ea typeface="+mn-ea"/>
                </a:rPr>
                <a:t>02 </a:t>
              </a:r>
              <a:r>
                <a:rPr lang="ko-KR" altLang="en-US" sz="2000" b="1">
                  <a:solidFill>
                    <a:srgbClr val="11264f"/>
                  </a:solidFill>
                  <a:latin typeface="+mn-ea"/>
                  <a:ea typeface="+mn-ea"/>
                </a:rPr>
                <a:t>다운로드  </a:t>
              </a:r>
              <a:r>
                <a:rPr lang="en-US" altLang="ko-KR" sz="2000" b="1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03  04</a:t>
              </a:r>
              <a:endParaRPr lang="en-US" sz="2000" b="1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grpSp>
          <p:nvGrpSpPr>
            <p:cNvPr id="10" name="그룹 9"/>
            <p:cNvGrpSpPr/>
            <p:nvPr/>
          </p:nvGrpSpPr>
          <p:grpSpPr>
            <a:xfrm rot="0">
              <a:off x="8265368" y="497933"/>
              <a:ext cx="1640632" cy="417466"/>
              <a:chOff x="8265368" y="497933"/>
              <a:chExt cx="1640632" cy="417466"/>
            </a:xfrm>
          </p:grpSpPr>
          <p:sp>
            <p:nvSpPr>
              <p:cNvPr id="11" name="이등변 삼각형 10"/>
              <p:cNvSpPr/>
              <p:nvPr/>
            </p:nvSpPr>
            <p:spPr>
              <a:xfrm>
                <a:off x="8265368" y="497933"/>
                <a:ext cx="432048" cy="326333"/>
              </a:xfrm>
              <a:prstGeom prst="triangle">
                <a:avLst>
                  <a:gd name="adj" fmla="val 50000"/>
                </a:avLst>
              </a:prstGeom>
              <a:solidFill>
                <a:srgbClr val="1126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latin typeface="+mn-ea"/>
                </a:endParaRPr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8481392" y="497933"/>
                <a:ext cx="1424608" cy="373493"/>
              </a:xfrm>
              <a:prstGeom prst="rect">
                <a:avLst/>
              </a:prstGeom>
              <a:solidFill>
                <a:srgbClr val="1126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latin typeface="+mn-ea"/>
                </a:endParaRPr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8711636" y="515289"/>
                <a:ext cx="975267" cy="3876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atinLnBrk="0">
                  <a:buFont typeface="StarSymbol"/>
                  <a:buNone/>
                  <a:defRPr/>
                </a:pPr>
                <a:r>
                  <a:rPr lang="en-US" altLang="ko-KR" b="1">
                    <a:solidFill>
                      <a:srgbClr val="ffcc00"/>
                    </a:solidFill>
                    <a:latin typeface="+mn-ea"/>
                  </a:rPr>
                  <a:t>Team3</a:t>
                </a:r>
                <a:endParaRPr lang="en-US" altLang="ko-KR" b="1">
                  <a:solidFill>
                    <a:srgbClr val="ffcc00"/>
                  </a:solidFill>
                  <a:latin typeface="+mn-ea"/>
                </a:endParaRPr>
              </a:p>
            </p:txBody>
          </p:sp>
        </p:grpSp>
      </p:grpSp>
      <p:sp>
        <p:nvSpPr>
          <p:cNvPr id="17" name="TextBox 16"/>
          <p:cNvSpPr txBox="1"/>
          <p:nvPr/>
        </p:nvSpPr>
        <p:spPr>
          <a:xfrm>
            <a:off x="344488" y="1101380"/>
            <a:ext cx="9217024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defRPr/>
            </a:pPr>
            <a:r>
              <a:rPr lang="en-US" altLang="ko-KR" sz="1500" b="1">
                <a:solidFill>
                  <a:srgbClr val="11264f"/>
                </a:solidFill>
              </a:rPr>
              <a:t>1. </a:t>
            </a:r>
            <a:r>
              <a:rPr lang="ko-KR" altLang="en-US" sz="1500" b="1">
                <a:solidFill>
                  <a:srgbClr val="11264f"/>
                </a:solidFill>
              </a:rPr>
              <a:t>아래 사이트에 들어가 실행에 필요한 파일들을 다운</a:t>
            </a:r>
            <a:endParaRPr lang="ko-KR" altLang="en-US" sz="1500" b="1">
              <a:solidFill>
                <a:srgbClr val="11264f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45661" y="6485500"/>
            <a:ext cx="8614677" cy="2658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defRPr/>
            </a:pPr>
            <a:r>
              <a:rPr lang="en-US" altLang="ko-KR" sz="1200" b="1">
                <a:solidFill>
                  <a:srgbClr val="11264f"/>
                </a:solidFill>
              </a:rPr>
              <a:t>ver.1</a:t>
            </a:r>
            <a:r>
              <a:rPr lang="ko-KR" altLang="en-US" sz="1200" b="1">
                <a:solidFill>
                  <a:srgbClr val="11264f"/>
                </a:solidFill>
              </a:rPr>
              <a:t>은 게시글 작성 시 글자만 쓸 수 있고 </a:t>
            </a:r>
            <a:r>
              <a:rPr lang="en-US" altLang="ko-KR" sz="1200" b="1">
                <a:solidFill>
                  <a:srgbClr val="11264f"/>
                </a:solidFill>
              </a:rPr>
              <a:t>ver.2</a:t>
            </a:r>
            <a:r>
              <a:rPr lang="ko-KR" altLang="en-US" sz="1200" b="1">
                <a:solidFill>
                  <a:srgbClr val="11264f"/>
                </a:solidFill>
              </a:rPr>
              <a:t>는 </a:t>
            </a:r>
            <a:r>
              <a:rPr lang="en-US" altLang="ko-KR" sz="1200" b="1">
                <a:solidFill>
                  <a:srgbClr val="11264f"/>
                </a:solidFill>
              </a:rPr>
              <a:t>summernote API</a:t>
            </a:r>
            <a:r>
              <a:rPr lang="ko-KR" altLang="en-US" sz="1200" b="1">
                <a:solidFill>
                  <a:srgbClr val="11264f"/>
                </a:solidFill>
              </a:rPr>
              <a:t>를 이용하여 다양한 기능을 제공</a:t>
            </a:r>
            <a:endParaRPr lang="ko-KR" altLang="en-US" sz="1200" b="1">
              <a:solidFill>
                <a:srgbClr val="c00000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776536" y="4005064"/>
            <a:ext cx="8352928" cy="20882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C1834ADF-949D-440B-A341-7A4E492E9182}"/>
              </a:ext>
            </a:extLst>
          </p:cNvPr>
          <p:cNvGrpSpPr/>
          <p:nvPr/>
        </p:nvGrpSpPr>
        <p:grpSpPr>
          <a:xfrm>
            <a:off x="-1" y="1818186"/>
            <a:ext cx="9906001" cy="3938434"/>
            <a:chOff x="-1" y="1772816"/>
            <a:chExt cx="9906001" cy="3938434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7BDDA750-5FD8-49D6-9ADC-7C11355CC2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" y="1772816"/>
              <a:ext cx="9906001" cy="3938434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E8E767D-AE8E-44FD-A254-EFCDCDBA18AC}"/>
                </a:ext>
              </a:extLst>
            </p:cNvPr>
            <p:cNvSpPr/>
            <p:nvPr/>
          </p:nvSpPr>
          <p:spPr>
            <a:xfrm>
              <a:off x="8390178" y="4797152"/>
              <a:ext cx="883302" cy="43204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61820591-4E9C-42E7-A111-B03C314C3ECB}"/>
              </a:ext>
            </a:extLst>
          </p:cNvPr>
          <p:cNvSpPr txBox="1"/>
          <p:nvPr/>
        </p:nvSpPr>
        <p:spPr>
          <a:xfrm>
            <a:off x="344488" y="1101380"/>
            <a:ext cx="921702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500" b="1" dirty="0">
                <a:solidFill>
                  <a:srgbClr val="11264F"/>
                </a:solidFill>
              </a:rPr>
              <a:t>2. </a:t>
            </a:r>
            <a:r>
              <a:rPr lang="ko-KR" altLang="en-US" sz="1500" b="1" dirty="0">
                <a:solidFill>
                  <a:srgbClr val="11264F"/>
                </a:solidFill>
              </a:rPr>
              <a:t>다운받을 파일을 누르면 아래와 같은 화면이 나오며 </a:t>
            </a:r>
            <a:r>
              <a:rPr lang="en-US" altLang="ko-KR" sz="1500" b="1" dirty="0">
                <a:solidFill>
                  <a:srgbClr val="11264F"/>
                </a:solidFill>
              </a:rPr>
              <a:t>Download</a:t>
            </a:r>
            <a:r>
              <a:rPr lang="ko-KR" altLang="en-US" sz="1500" b="1" dirty="0">
                <a:solidFill>
                  <a:srgbClr val="11264F"/>
                </a:solidFill>
              </a:rPr>
              <a:t>를 누르면 내컴퓨터에 저장됨</a:t>
            </a:r>
            <a:endParaRPr lang="en-US" altLang="ko-KR" sz="1500" b="1" dirty="0">
              <a:solidFill>
                <a:srgbClr val="11264F"/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1986DBA-CFC5-4058-8FBA-492AF172510F}"/>
              </a:ext>
            </a:extLst>
          </p:cNvPr>
          <p:cNvCxnSpPr>
            <a:cxnSpLocks/>
            <a:stCxn id="10" idx="1"/>
            <a:endCxn id="20" idx="3"/>
          </p:cNvCxnSpPr>
          <p:nvPr/>
        </p:nvCxnSpPr>
        <p:spPr>
          <a:xfrm flipH="1" flipV="1">
            <a:off x="7892271" y="4830732"/>
            <a:ext cx="497907" cy="22781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351FC54-B0BD-4CE6-A656-C005BE1F7796}"/>
              </a:ext>
            </a:extLst>
          </p:cNvPr>
          <p:cNvSpPr txBox="1"/>
          <p:nvPr/>
        </p:nvSpPr>
        <p:spPr>
          <a:xfrm>
            <a:off x="1568624" y="6133072"/>
            <a:ext cx="83373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200" b="1" dirty="0">
                <a:solidFill>
                  <a:srgbClr val="11264F"/>
                </a:solidFill>
              </a:rPr>
              <a:t>3_Team3_Student(ver_2).zip : </a:t>
            </a:r>
            <a:r>
              <a:rPr lang="ko-KR" altLang="en-US" sz="1200" b="1" dirty="0">
                <a:solidFill>
                  <a:srgbClr val="11264F"/>
                </a:solidFill>
              </a:rPr>
              <a:t>학생페이지를 위한 프로젝트 압축파일 </a:t>
            </a:r>
            <a:r>
              <a:rPr lang="en-US" altLang="ko-KR" sz="1200" b="1" dirty="0">
                <a:solidFill>
                  <a:srgbClr val="11264F"/>
                </a:solidFill>
              </a:rPr>
              <a:t>(</a:t>
            </a:r>
            <a:r>
              <a:rPr lang="ko-KR" altLang="en-US" sz="1200" b="1" dirty="0">
                <a:solidFill>
                  <a:srgbClr val="11264F"/>
                </a:solidFill>
              </a:rPr>
              <a:t>압축풀기 </a:t>
            </a:r>
            <a:r>
              <a:rPr lang="en-US" altLang="ko-KR" sz="1200" b="1" dirty="0">
                <a:solidFill>
                  <a:srgbClr val="11264F"/>
                </a:solidFill>
              </a:rPr>
              <a:t>X)</a:t>
            </a:r>
          </a:p>
          <a:p>
            <a:pPr latinLnBrk="1"/>
            <a:r>
              <a:rPr lang="en-US" altLang="ko-KR" sz="1200" b="1" dirty="0">
                <a:solidFill>
                  <a:srgbClr val="11264F"/>
                </a:solidFill>
              </a:rPr>
              <a:t>4_Team3_Administrator(ver_2).zip : </a:t>
            </a:r>
            <a:r>
              <a:rPr lang="ko-KR" altLang="en-US" sz="1200" b="1" dirty="0">
                <a:solidFill>
                  <a:srgbClr val="11264F"/>
                </a:solidFill>
              </a:rPr>
              <a:t>관리자 페이지를 위한 프로젝트 압축파일 </a:t>
            </a:r>
            <a:r>
              <a:rPr lang="en-US" altLang="ko-KR" sz="1200" b="1" dirty="0">
                <a:solidFill>
                  <a:srgbClr val="11264F"/>
                </a:solidFill>
              </a:rPr>
              <a:t>(</a:t>
            </a:r>
            <a:r>
              <a:rPr lang="ko-KR" altLang="en-US" sz="1200" b="1" dirty="0">
                <a:solidFill>
                  <a:srgbClr val="11264F"/>
                </a:solidFill>
              </a:rPr>
              <a:t>압축풀기 </a:t>
            </a:r>
            <a:r>
              <a:rPr lang="en-US" altLang="ko-KR" sz="1200" b="1" dirty="0">
                <a:solidFill>
                  <a:srgbClr val="11264F"/>
                </a:solidFill>
              </a:rPr>
              <a:t>X)</a:t>
            </a:r>
          </a:p>
          <a:p>
            <a:pPr latinLnBrk="1"/>
            <a:r>
              <a:rPr lang="en-US" altLang="ko-KR" sz="1200" b="1" dirty="0">
                <a:solidFill>
                  <a:srgbClr val="11264F"/>
                </a:solidFill>
              </a:rPr>
              <a:t>5_team3(ver_2).zip : </a:t>
            </a:r>
            <a:r>
              <a:rPr lang="ko-KR" altLang="en-US" sz="1200" b="1" dirty="0">
                <a:solidFill>
                  <a:srgbClr val="11264F"/>
                </a:solidFill>
              </a:rPr>
              <a:t>학사관리시스템에 필요한 테이블이나 데이터에 대한 쿼리가 담긴 스크립트 파일 </a:t>
            </a:r>
            <a:r>
              <a:rPr lang="en-US" altLang="ko-KR" sz="1200" b="1" dirty="0">
                <a:solidFill>
                  <a:srgbClr val="11264F"/>
                </a:solidFill>
              </a:rPr>
              <a:t>(</a:t>
            </a:r>
            <a:r>
              <a:rPr lang="ko-KR" altLang="en-US" sz="1200" b="1" dirty="0">
                <a:solidFill>
                  <a:srgbClr val="11264F"/>
                </a:solidFill>
              </a:rPr>
              <a:t>압축풀기 </a:t>
            </a:r>
            <a:r>
              <a:rPr lang="en-US" altLang="ko-KR" sz="1200" b="1" dirty="0">
                <a:solidFill>
                  <a:srgbClr val="11264F"/>
                </a:solidFill>
              </a:rPr>
              <a:t>O)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CDA39EED-1C43-4F7E-8CC5-CA3FEBBADB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8671" y="3637238"/>
            <a:ext cx="4323600" cy="2386988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8288208B-63F6-4905-9EC2-3A6272A3D44E}"/>
              </a:ext>
            </a:extLst>
          </p:cNvPr>
          <p:cNvGrpSpPr/>
          <p:nvPr/>
        </p:nvGrpSpPr>
        <p:grpSpPr>
          <a:xfrm>
            <a:off x="0" y="188639"/>
            <a:ext cx="9906000" cy="729947"/>
            <a:chOff x="0" y="188639"/>
            <a:chExt cx="9906000" cy="729947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9337945-BFE7-4A04-B866-FA071D50DD9C}"/>
                </a:ext>
              </a:extLst>
            </p:cNvPr>
            <p:cNvSpPr/>
            <p:nvPr/>
          </p:nvSpPr>
          <p:spPr>
            <a:xfrm>
              <a:off x="0" y="824266"/>
              <a:ext cx="9906000" cy="94320"/>
            </a:xfrm>
            <a:prstGeom prst="rect">
              <a:avLst/>
            </a:prstGeom>
            <a:solidFill>
              <a:srgbClr val="1126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21" name="제목 1">
              <a:extLst>
                <a:ext uri="{FF2B5EF4-FFF2-40B4-BE49-F238E27FC236}">
                  <a16:creationId xmlns:a16="http://schemas.microsoft.com/office/drawing/2014/main" id="{69DF8FE2-FBDA-43C4-A3F1-C7F9F86AB70F}"/>
                </a:ext>
              </a:extLst>
            </p:cNvPr>
            <p:cNvSpPr txBox="1">
              <a:spLocks/>
            </p:cNvSpPr>
            <p:nvPr/>
          </p:nvSpPr>
          <p:spPr>
            <a:xfrm>
              <a:off x="3" y="188639"/>
              <a:ext cx="8390175" cy="726759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0000" tIns="45000" rIns="90000" bIns="45000" anchor="ctr" anchorCtr="0"/>
            <a:lstStyle>
              <a:defPPr lvl="0">
                <a:buSzPct val="45000"/>
                <a:buFont typeface="StarSymbol"/>
                <a:buNone/>
                <a:defRPr/>
              </a:defPPr>
              <a:lvl1pPr lvl="0" algn="ctr" rtl="0" hangingPunct="1">
                <a:spcBef>
                  <a:spcPts val="0"/>
                </a:spcBef>
                <a:spcAft>
                  <a:spcPts val="0"/>
                </a:spcAft>
                <a:buSzPct val="45000"/>
                <a:buFont typeface="StarSymbol"/>
                <a:buChar char="●"/>
                <a:tabLst/>
                <a:defRPr lang="ko-KR" sz="4400" b="0" i="0" u="none" strike="noStrike" kern="1200" spc="0">
                  <a:ln>
                    <a:noFill/>
                  </a:ln>
                  <a:solidFill>
                    <a:srgbClr val="000000"/>
                  </a:solidFill>
                  <a:latin typeface="맑은 고딕" pitchFamily="18"/>
                  <a:ea typeface="굴림" pitchFamily="2"/>
                  <a:cs typeface="Arial" pitchFamily="2"/>
                </a:defRPr>
              </a:lvl1pPr>
              <a:lvl2pPr lvl="1">
                <a:buSzPct val="45000"/>
                <a:buFont typeface="StarSymbol"/>
                <a:buChar char="●"/>
                <a:defRPr/>
              </a:lvl2pPr>
              <a:lvl3pPr lvl="2">
                <a:buSzPct val="45000"/>
                <a:buFont typeface="StarSymbol"/>
                <a:buChar char="●"/>
                <a:defRPr/>
              </a:lvl3pPr>
              <a:lvl4pPr lvl="3">
                <a:buSzPct val="45000"/>
                <a:buFont typeface="StarSymbol"/>
                <a:buChar char="●"/>
                <a:defRPr/>
              </a:lvl4pPr>
              <a:lvl5pPr lvl="4">
                <a:buSzPct val="45000"/>
                <a:buFont typeface="StarSymbol"/>
                <a:buChar char="●"/>
                <a:defRPr/>
              </a:lvl5pPr>
              <a:lvl6pPr lvl="5">
                <a:buSzPct val="45000"/>
                <a:buFont typeface="StarSymbol"/>
                <a:buChar char="●"/>
                <a:defRPr/>
              </a:lvl6pPr>
              <a:lvl7pPr lvl="6">
                <a:buSzPct val="45000"/>
                <a:buFont typeface="StarSymbol"/>
                <a:buChar char="●"/>
                <a:defRPr/>
              </a:lvl7pPr>
              <a:lvl8pPr lvl="7">
                <a:buSzPct val="45000"/>
                <a:buFont typeface="StarSymbol"/>
                <a:buChar char="●"/>
                <a:defRPr/>
              </a:lvl8pPr>
              <a:lvl9pPr lvl="8">
                <a:buSzPct val="45000"/>
                <a:buFont typeface="StarSymbol"/>
                <a:buChar char="●"/>
                <a:defRPr/>
              </a:lvl9pPr>
            </a:lstStyle>
            <a:p>
              <a:pPr algn="l" latinLnBrk="0">
                <a:buFont typeface="StarSymbol"/>
                <a:buNone/>
              </a:pPr>
              <a:r>
                <a:rPr lang="ko-KR" altLang="en-US" sz="2000" b="1" dirty="0">
                  <a:solidFill>
                    <a:srgbClr val="11264F"/>
                  </a:solidFill>
                  <a:latin typeface="+mn-ea"/>
                  <a:ea typeface="+mn-ea"/>
                </a:rPr>
                <a:t> </a:t>
              </a:r>
              <a:r>
                <a:rPr lang="en-US" altLang="ko-KR" sz="2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01</a:t>
              </a:r>
              <a:r>
                <a:rPr lang="ko-KR" altLang="en-US" sz="2000" b="1" dirty="0">
                  <a:solidFill>
                    <a:srgbClr val="11264F"/>
                  </a:solidFill>
                  <a:latin typeface="+mn-ea"/>
                  <a:ea typeface="+mn-ea"/>
                </a:rPr>
                <a:t>  </a:t>
              </a:r>
              <a:r>
                <a:rPr lang="en-US" altLang="ko-KR" sz="2000" b="1" dirty="0">
                  <a:solidFill>
                    <a:srgbClr val="11264F"/>
                  </a:solidFill>
                  <a:latin typeface="+mn-ea"/>
                  <a:ea typeface="+mn-ea"/>
                </a:rPr>
                <a:t>02 </a:t>
              </a:r>
              <a:r>
                <a:rPr lang="ko-KR" altLang="en-US" sz="2000" b="1" dirty="0">
                  <a:solidFill>
                    <a:srgbClr val="11264F"/>
                  </a:solidFill>
                  <a:latin typeface="+mn-ea"/>
                  <a:ea typeface="+mn-ea"/>
                </a:rPr>
                <a:t>다운로드  </a:t>
              </a:r>
              <a:r>
                <a:rPr lang="en-US" altLang="ko-KR" sz="2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03  04</a:t>
              </a:r>
              <a:endParaRPr lang="en-US" sz="2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EC71548A-3412-48EC-8C6E-FAF15EBE5AD4}"/>
                </a:ext>
              </a:extLst>
            </p:cNvPr>
            <p:cNvGrpSpPr/>
            <p:nvPr/>
          </p:nvGrpSpPr>
          <p:grpSpPr>
            <a:xfrm>
              <a:off x="8265368" y="497933"/>
              <a:ext cx="1640632" cy="417466"/>
              <a:chOff x="8265368" y="497933"/>
              <a:chExt cx="1640632" cy="417466"/>
            </a:xfrm>
          </p:grpSpPr>
          <p:sp>
            <p:nvSpPr>
              <p:cNvPr id="23" name="이등변 삼각형 22">
                <a:extLst>
                  <a:ext uri="{FF2B5EF4-FFF2-40B4-BE49-F238E27FC236}">
                    <a16:creationId xmlns:a16="http://schemas.microsoft.com/office/drawing/2014/main" id="{CF8333E5-DE07-4C34-85AA-2170385CC5F3}"/>
                  </a:ext>
                </a:extLst>
              </p:cNvPr>
              <p:cNvSpPr/>
              <p:nvPr/>
            </p:nvSpPr>
            <p:spPr>
              <a:xfrm>
                <a:off x="8265368" y="497933"/>
                <a:ext cx="432048" cy="326333"/>
              </a:xfrm>
              <a:prstGeom prst="triangle">
                <a:avLst/>
              </a:prstGeom>
              <a:solidFill>
                <a:srgbClr val="1126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AE563EC7-8255-4DE4-9879-2B2B7BCF5C06}"/>
                  </a:ext>
                </a:extLst>
              </p:cNvPr>
              <p:cNvSpPr/>
              <p:nvPr/>
            </p:nvSpPr>
            <p:spPr>
              <a:xfrm>
                <a:off x="8481392" y="497933"/>
                <a:ext cx="1424608" cy="373493"/>
              </a:xfrm>
              <a:prstGeom prst="rect">
                <a:avLst/>
              </a:prstGeom>
              <a:solidFill>
                <a:srgbClr val="1126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7FEFCA44-F93B-4D78-8BFA-1A0853296505}"/>
                  </a:ext>
                </a:extLst>
              </p:cNvPr>
              <p:cNvSpPr/>
              <p:nvPr/>
            </p:nvSpPr>
            <p:spPr>
              <a:xfrm>
                <a:off x="8711636" y="515289"/>
                <a:ext cx="97526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atinLnBrk="0">
                  <a:buFont typeface="StarSymbol"/>
                  <a:buNone/>
                </a:pPr>
                <a:r>
                  <a:rPr lang="en-US" altLang="ko-KR" b="1" dirty="0">
                    <a:solidFill>
                      <a:srgbClr val="FFCC00"/>
                    </a:solidFill>
                    <a:latin typeface="+mn-ea"/>
                  </a:rPr>
                  <a:t>Team3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30557361"/>
      </p:ext>
    </p:extLst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447850" y="3013605"/>
            <a:ext cx="1512168" cy="3376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44487" y="1017603"/>
            <a:ext cx="9217024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defRPr/>
            </a:pPr>
            <a:r>
              <a:rPr lang="en-US" altLang="ko-KR" sz="1500" b="1">
                <a:solidFill>
                  <a:srgbClr val="11264f"/>
                </a:solidFill>
              </a:rPr>
              <a:t>1. 5_team3.sql : </a:t>
            </a:r>
            <a:r>
              <a:rPr lang="ko-KR" altLang="en-US" sz="1500" b="1">
                <a:solidFill>
                  <a:srgbClr val="11264f"/>
                </a:solidFill>
              </a:rPr>
              <a:t>학사관리시스템에 필요한 테이블이나 데이터에 대한 쿼리가 담긴 스크립트 파일</a:t>
            </a:r>
            <a:endParaRPr lang="ko-KR" altLang="en-US" sz="1500" b="1">
              <a:solidFill>
                <a:srgbClr val="11264f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44488" y="3789040"/>
            <a:ext cx="9217024" cy="5437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defRPr/>
            </a:pPr>
            <a:r>
              <a:rPr lang="en-US" altLang="ko-KR" sz="1500" b="1">
                <a:solidFill>
                  <a:srgbClr val="11264f"/>
                </a:solidFill>
              </a:rPr>
              <a:t>2. sql</a:t>
            </a:r>
            <a:r>
              <a:rPr lang="ko-KR" altLang="en-US" sz="1500" b="1">
                <a:solidFill>
                  <a:srgbClr val="11264f"/>
                </a:solidFill>
              </a:rPr>
              <a:t> 작성시트에 아래와 같이 입력하면 </a:t>
            </a:r>
            <a:r>
              <a:rPr lang="en-US" altLang="ko-KR" sz="1500" b="1">
                <a:solidFill>
                  <a:srgbClr val="11264f"/>
                </a:solidFill>
              </a:rPr>
              <a:t>5_team3_sql</a:t>
            </a:r>
            <a:r>
              <a:rPr lang="ko-KR" altLang="en-US" sz="1500" b="1">
                <a:solidFill>
                  <a:srgbClr val="11264f"/>
                </a:solidFill>
              </a:rPr>
              <a:t>에 있는 쿼리가 실행되어 테이블과 데이터가 삽입</a:t>
            </a:r>
            <a:endParaRPr lang="ko-KR" altLang="en-US" sz="1500" b="1">
              <a:solidFill>
                <a:srgbClr val="11264f"/>
              </a:solidFill>
            </a:endParaRPr>
          </a:p>
          <a:p>
            <a:pPr latinLnBrk="1">
              <a:defRPr/>
            </a:pPr>
            <a:r>
              <a:rPr lang="en-US" altLang="ko-KR" sz="1500" b="1">
                <a:solidFill>
                  <a:srgbClr val="11264f"/>
                </a:solidFill>
              </a:rPr>
              <a:t>@</a:t>
            </a:r>
            <a:r>
              <a:rPr lang="ko-KR" altLang="en-US" sz="1500" b="1">
                <a:solidFill>
                  <a:srgbClr val="11264f"/>
                </a:solidFill>
              </a:rPr>
              <a:t>파일위치</a:t>
            </a:r>
            <a:r>
              <a:rPr lang="en-US" altLang="ko-KR" sz="1500" b="1">
                <a:solidFill>
                  <a:srgbClr val="11264f"/>
                </a:solidFill>
              </a:rPr>
              <a:t>\5_team3.sql;</a:t>
            </a:r>
            <a:endParaRPr lang="en-US" altLang="ko-KR" sz="1500" b="1">
              <a:solidFill>
                <a:srgbClr val="11264f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 rot="0">
            <a:off x="0" y="188639"/>
            <a:ext cx="9906000" cy="729947"/>
            <a:chOff x="0" y="188639"/>
            <a:chExt cx="9906000" cy="729947"/>
          </a:xfrm>
        </p:grpSpPr>
        <p:sp>
          <p:nvSpPr>
            <p:cNvPr id="16" name="직사각형 15"/>
            <p:cNvSpPr/>
            <p:nvPr/>
          </p:nvSpPr>
          <p:spPr>
            <a:xfrm>
              <a:off x="0" y="824266"/>
              <a:ext cx="9906000" cy="94320"/>
            </a:xfrm>
            <a:prstGeom prst="rect">
              <a:avLst/>
            </a:prstGeom>
            <a:solidFill>
              <a:srgbClr val="1126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+mn-ea"/>
              </a:endParaRPr>
            </a:p>
          </p:txBody>
        </p:sp>
        <p:sp>
          <p:nvSpPr>
            <p:cNvPr id="17" name="제목 1"/>
            <p:cNvSpPr txBox="1"/>
            <p:nvPr/>
          </p:nvSpPr>
          <p:spPr>
            <a:xfrm>
              <a:off x="3" y="188639"/>
              <a:ext cx="8390175" cy="726759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89999" tIns="44999" rIns="89999" bIns="44999" anchor="ctr" anchorCtr="0"/>
            <a:lstStyle>
              <a:defPPr lvl="0">
                <a:buSzPct val="45000"/>
                <a:buFont typeface="StarSymbol"/>
                <a:buNone/>
                <a:defRPr/>
              </a:defPPr>
              <a:lvl1pPr lvl="0" algn="ctr" rtl="0" hangingPunct="1">
                <a:spcBef>
                  <a:spcPts val="0"/>
                </a:spcBef>
                <a:spcAft>
                  <a:spcPts val="0"/>
                </a:spcAft>
                <a:buSzPct val="45000"/>
                <a:buFont typeface="StarSymbol"/>
                <a:buChar char="●"/>
                <a:defRPr lang="ko-KR" sz="4400" b="0" i="0" u="none" strike="noStrike" kern="1200" spc="0">
                  <a:solidFill>
                    <a:srgbClr val="000000"/>
                  </a:solidFill>
                  <a:latin typeface="맑은 고딕"/>
                  <a:ea typeface="굴림"/>
                  <a:cs typeface="Arial"/>
                </a:defRPr>
              </a:lvl1pPr>
              <a:lvl2pPr lvl="1">
                <a:buSzPct val="45000"/>
                <a:buFont typeface="StarSymbol"/>
                <a:buChar char="●"/>
                <a:defRPr/>
              </a:lvl2pPr>
              <a:lvl3pPr lvl="2">
                <a:buSzPct val="45000"/>
                <a:buFont typeface="StarSymbol"/>
                <a:buChar char="●"/>
                <a:defRPr/>
              </a:lvl3pPr>
              <a:lvl4pPr lvl="3">
                <a:buSzPct val="45000"/>
                <a:buFont typeface="StarSymbol"/>
                <a:buChar char="●"/>
                <a:defRPr/>
              </a:lvl4pPr>
              <a:lvl5pPr lvl="4">
                <a:buSzPct val="45000"/>
                <a:buFont typeface="StarSymbol"/>
                <a:buChar char="●"/>
                <a:defRPr/>
              </a:lvl5pPr>
              <a:lvl6pPr lvl="5">
                <a:buSzPct val="45000"/>
                <a:buFont typeface="StarSymbol"/>
                <a:buChar char="●"/>
                <a:defRPr/>
              </a:lvl6pPr>
              <a:lvl7pPr lvl="6">
                <a:buSzPct val="45000"/>
                <a:buFont typeface="StarSymbol"/>
                <a:buChar char="●"/>
                <a:defRPr/>
              </a:lvl7pPr>
              <a:lvl8pPr lvl="7">
                <a:buSzPct val="45000"/>
                <a:buFont typeface="StarSymbol"/>
                <a:buChar char="●"/>
                <a:defRPr/>
              </a:lvl8pPr>
              <a:lvl9pPr lvl="8">
                <a:buSzPct val="45000"/>
                <a:buFont typeface="StarSymbol"/>
                <a:buChar char="●"/>
                <a:defRPr/>
              </a:lvl9pPr>
            </a:lstStyle>
            <a:p>
              <a:pPr algn="l" latinLnBrk="0">
                <a:buFont typeface="StarSymbol"/>
                <a:buNone/>
                <a:defRPr/>
              </a:pPr>
              <a:r>
                <a:rPr lang="ko-KR" altLang="en-US" sz="2000" b="1">
                  <a:solidFill>
                    <a:srgbClr val="11264f"/>
                  </a:solidFill>
                  <a:latin typeface="+mn-ea"/>
                  <a:ea typeface="+mn-ea"/>
                </a:rPr>
                <a:t> </a:t>
              </a:r>
              <a:r>
                <a:rPr lang="en-US" altLang="ko-KR" sz="2000" b="1">
                  <a:solidFill>
                    <a:srgbClr val="dddddd"/>
                  </a:solidFill>
                  <a:latin typeface="+mn-ea"/>
                  <a:ea typeface="+mn-ea"/>
                </a:rPr>
                <a:t>01  02</a:t>
              </a:r>
              <a:r>
                <a:rPr lang="en-US" altLang="ko-KR" sz="2000" b="1">
                  <a:solidFill>
                    <a:srgbClr val="11264f"/>
                  </a:solidFill>
                  <a:latin typeface="+mn-ea"/>
                  <a:ea typeface="+mn-ea"/>
                </a:rPr>
                <a:t>  03 </a:t>
              </a:r>
              <a:r>
                <a:rPr lang="ko-KR" altLang="en-US" sz="2000" b="1">
                  <a:solidFill>
                    <a:srgbClr val="11264f"/>
                  </a:solidFill>
                  <a:latin typeface="+mn-ea"/>
                  <a:ea typeface="+mn-ea"/>
                </a:rPr>
                <a:t>오라클 </a:t>
              </a:r>
              <a:r>
                <a:rPr lang="en-US" altLang="ko-KR" sz="2000" b="1">
                  <a:solidFill>
                    <a:srgbClr val="11264f"/>
                  </a:solidFill>
                  <a:latin typeface="+mn-ea"/>
                  <a:ea typeface="+mn-ea"/>
                </a:rPr>
                <a:t>– Data Import  </a:t>
              </a:r>
              <a:r>
                <a:rPr lang="en-US" altLang="ko-KR" sz="2000" b="1">
                  <a:solidFill>
                    <a:srgbClr val="dddddd"/>
                  </a:solidFill>
                  <a:latin typeface="+mn-ea"/>
                  <a:ea typeface="+mn-ea"/>
                </a:rPr>
                <a:t>04</a:t>
              </a:r>
              <a:endParaRPr lang="en-US" sz="2000" b="1">
                <a:solidFill>
                  <a:srgbClr val="dddddd"/>
                </a:solidFill>
                <a:latin typeface="+mn-ea"/>
                <a:ea typeface="+mn-ea"/>
              </a:endParaRPr>
            </a:p>
          </p:txBody>
        </p:sp>
        <p:grpSp>
          <p:nvGrpSpPr>
            <p:cNvPr id="18" name="그룹 17"/>
            <p:cNvGrpSpPr/>
            <p:nvPr/>
          </p:nvGrpSpPr>
          <p:grpSpPr>
            <a:xfrm rot="0">
              <a:off x="8265368" y="497933"/>
              <a:ext cx="1640632" cy="417466"/>
              <a:chOff x="8265368" y="497933"/>
              <a:chExt cx="1640632" cy="417466"/>
            </a:xfrm>
          </p:grpSpPr>
          <p:sp>
            <p:nvSpPr>
              <p:cNvPr id="19" name="이등변 삼각형 18"/>
              <p:cNvSpPr/>
              <p:nvPr/>
            </p:nvSpPr>
            <p:spPr>
              <a:xfrm>
                <a:off x="8265368" y="497933"/>
                <a:ext cx="432048" cy="326333"/>
              </a:xfrm>
              <a:prstGeom prst="triangle">
                <a:avLst>
                  <a:gd name="adj" fmla="val 50000"/>
                </a:avLst>
              </a:prstGeom>
              <a:solidFill>
                <a:srgbClr val="1126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latin typeface="+mn-ea"/>
                </a:endParaRPr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8481392" y="497933"/>
                <a:ext cx="1424608" cy="373493"/>
              </a:xfrm>
              <a:prstGeom prst="rect">
                <a:avLst/>
              </a:prstGeom>
              <a:solidFill>
                <a:srgbClr val="1126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latin typeface="+mn-ea"/>
                </a:endParaRPr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8711636" y="515289"/>
                <a:ext cx="975267" cy="3876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atinLnBrk="0">
                  <a:buFont typeface="StarSymbol"/>
                  <a:buNone/>
                  <a:defRPr/>
                </a:pPr>
                <a:r>
                  <a:rPr lang="en-US" altLang="ko-KR" b="1">
                    <a:solidFill>
                      <a:srgbClr val="ffcc00"/>
                    </a:solidFill>
                    <a:latin typeface="+mn-ea"/>
                  </a:rPr>
                  <a:t>Team3</a:t>
                </a:r>
                <a:endParaRPr lang="en-US" altLang="ko-KR" b="1">
                  <a:solidFill>
                    <a:srgbClr val="ffcc00"/>
                  </a:solidFill>
                  <a:latin typeface="+mn-ea"/>
                </a:endParaRPr>
              </a:p>
            </p:txBody>
          </p:sp>
        </p:grpSp>
      </p:grp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412776"/>
            <a:ext cx="9906000" cy="228017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0" y="4494446"/>
            <a:ext cx="9906000" cy="209955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640632" y="2385756"/>
            <a:ext cx="1319386" cy="2938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/>
          <p:cNvGrpSpPr/>
          <p:nvPr/>
        </p:nvGrpSpPr>
        <p:grpSpPr>
          <a:xfrm>
            <a:off x="0" y="188639"/>
            <a:ext cx="9906000" cy="729947"/>
            <a:chOff x="0" y="188639"/>
            <a:chExt cx="9906000" cy="729947"/>
          </a:xfrm>
        </p:grpSpPr>
        <p:sp>
          <p:nvSpPr>
            <p:cNvPr id="4" name="직사각형 3"/>
            <p:cNvSpPr/>
            <p:nvPr/>
          </p:nvSpPr>
          <p:spPr>
            <a:xfrm>
              <a:off x="0" y="824266"/>
              <a:ext cx="9906000" cy="94320"/>
            </a:xfrm>
            <a:prstGeom prst="rect">
              <a:avLst/>
            </a:prstGeom>
            <a:solidFill>
              <a:srgbClr val="1126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45" name="제목 1"/>
            <p:cNvSpPr txBox="1">
              <a:spLocks/>
            </p:cNvSpPr>
            <p:nvPr/>
          </p:nvSpPr>
          <p:spPr>
            <a:xfrm>
              <a:off x="3" y="188639"/>
              <a:ext cx="8390175" cy="726759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0000" tIns="45000" rIns="90000" bIns="45000" anchor="ctr" anchorCtr="0"/>
            <a:lstStyle>
              <a:defPPr lvl="0">
                <a:buSzPct val="45000"/>
                <a:buFont typeface="StarSymbol"/>
                <a:buNone/>
                <a:defRPr/>
              </a:defPPr>
              <a:lvl1pPr lvl="0" algn="ctr" rtl="0" hangingPunct="1">
                <a:spcBef>
                  <a:spcPts val="0"/>
                </a:spcBef>
                <a:spcAft>
                  <a:spcPts val="0"/>
                </a:spcAft>
                <a:buSzPct val="45000"/>
                <a:buFont typeface="StarSymbol"/>
                <a:buChar char="●"/>
                <a:tabLst/>
                <a:defRPr lang="ko-KR" sz="4400" b="0" i="0" u="none" strike="noStrike" kern="1200" spc="0">
                  <a:ln>
                    <a:noFill/>
                  </a:ln>
                  <a:solidFill>
                    <a:srgbClr val="000000"/>
                  </a:solidFill>
                  <a:latin typeface="맑은 고딕" pitchFamily="18"/>
                  <a:ea typeface="굴림" pitchFamily="2"/>
                  <a:cs typeface="Arial" pitchFamily="2"/>
                </a:defRPr>
              </a:lvl1pPr>
              <a:lvl2pPr lvl="1">
                <a:buSzPct val="45000"/>
                <a:buFont typeface="StarSymbol"/>
                <a:buChar char="●"/>
                <a:defRPr/>
              </a:lvl2pPr>
              <a:lvl3pPr lvl="2">
                <a:buSzPct val="45000"/>
                <a:buFont typeface="StarSymbol"/>
                <a:buChar char="●"/>
                <a:defRPr/>
              </a:lvl3pPr>
              <a:lvl4pPr lvl="3">
                <a:buSzPct val="45000"/>
                <a:buFont typeface="StarSymbol"/>
                <a:buChar char="●"/>
                <a:defRPr/>
              </a:lvl4pPr>
              <a:lvl5pPr lvl="4">
                <a:buSzPct val="45000"/>
                <a:buFont typeface="StarSymbol"/>
                <a:buChar char="●"/>
                <a:defRPr/>
              </a:lvl5pPr>
              <a:lvl6pPr lvl="5">
                <a:buSzPct val="45000"/>
                <a:buFont typeface="StarSymbol"/>
                <a:buChar char="●"/>
                <a:defRPr/>
              </a:lvl6pPr>
              <a:lvl7pPr lvl="6">
                <a:buSzPct val="45000"/>
                <a:buFont typeface="StarSymbol"/>
                <a:buChar char="●"/>
                <a:defRPr/>
              </a:lvl7pPr>
              <a:lvl8pPr lvl="7">
                <a:buSzPct val="45000"/>
                <a:buFont typeface="StarSymbol"/>
                <a:buChar char="●"/>
                <a:defRPr/>
              </a:lvl8pPr>
              <a:lvl9pPr lvl="8">
                <a:buSzPct val="45000"/>
                <a:buFont typeface="StarSymbol"/>
                <a:buChar char="●"/>
                <a:defRPr/>
              </a:lvl9pPr>
            </a:lstStyle>
            <a:p>
              <a:pPr algn="l" latinLnBrk="0">
                <a:buFont typeface="StarSymbol"/>
                <a:buNone/>
              </a:pPr>
              <a:r>
                <a:rPr lang="ko-KR" altLang="en-US" sz="2000" b="1" dirty="0">
                  <a:solidFill>
                    <a:srgbClr val="11264F"/>
                  </a:solidFill>
                  <a:latin typeface="+mn-ea"/>
                  <a:ea typeface="+mn-ea"/>
                </a:rPr>
                <a:t> </a:t>
              </a:r>
              <a:r>
                <a:rPr lang="en-US" altLang="ko-KR" sz="2000" b="1" dirty="0">
                  <a:solidFill>
                    <a:srgbClr val="DDDDDD"/>
                  </a:solidFill>
                  <a:latin typeface="+mn-ea"/>
                  <a:ea typeface="+mn-ea"/>
                </a:rPr>
                <a:t>01  02  03</a:t>
              </a:r>
              <a:r>
                <a:rPr lang="en-US" altLang="ko-KR" sz="2000" b="1" dirty="0">
                  <a:solidFill>
                    <a:srgbClr val="11264F"/>
                  </a:solidFill>
                  <a:latin typeface="+mn-ea"/>
                  <a:ea typeface="+mn-ea"/>
                </a:rPr>
                <a:t>  04</a:t>
              </a:r>
              <a:r>
                <a:rPr lang="en-US" altLang="ko-KR" sz="2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 </a:t>
              </a:r>
              <a:r>
                <a:rPr lang="ko-KR" altLang="en-US" sz="2000" b="1" dirty="0">
                  <a:solidFill>
                    <a:srgbClr val="11264F"/>
                  </a:solidFill>
                  <a:latin typeface="+mn-ea"/>
                  <a:ea typeface="+mn-ea"/>
                </a:rPr>
                <a:t>이클립스 </a:t>
              </a:r>
              <a:r>
                <a:rPr lang="en-US" altLang="ko-KR" sz="2000" b="1" dirty="0">
                  <a:solidFill>
                    <a:srgbClr val="11264F"/>
                  </a:solidFill>
                  <a:latin typeface="+mn-ea"/>
                  <a:ea typeface="+mn-ea"/>
                </a:rPr>
                <a:t>– File Import </a:t>
              </a:r>
              <a:endParaRPr lang="en-US" sz="2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grpSp>
          <p:nvGrpSpPr>
            <p:cNvPr id="51" name="그룹 50"/>
            <p:cNvGrpSpPr/>
            <p:nvPr/>
          </p:nvGrpSpPr>
          <p:grpSpPr>
            <a:xfrm>
              <a:off x="8265368" y="497933"/>
              <a:ext cx="1640632" cy="417466"/>
              <a:chOff x="8265368" y="497933"/>
              <a:chExt cx="1640632" cy="417466"/>
            </a:xfrm>
          </p:grpSpPr>
          <p:sp>
            <p:nvSpPr>
              <p:cNvPr id="48" name="이등변 삼각형 47"/>
              <p:cNvSpPr/>
              <p:nvPr/>
            </p:nvSpPr>
            <p:spPr>
              <a:xfrm>
                <a:off x="8265368" y="497933"/>
                <a:ext cx="432048" cy="326333"/>
              </a:xfrm>
              <a:prstGeom prst="triangle">
                <a:avLst/>
              </a:prstGeom>
              <a:solidFill>
                <a:srgbClr val="1126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8481392" y="497933"/>
                <a:ext cx="1424608" cy="373493"/>
              </a:xfrm>
              <a:prstGeom prst="rect">
                <a:avLst/>
              </a:prstGeom>
              <a:solidFill>
                <a:srgbClr val="1126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8711636" y="515289"/>
                <a:ext cx="97526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atinLnBrk="0">
                  <a:buFont typeface="StarSymbol"/>
                  <a:buNone/>
                </a:pPr>
                <a:r>
                  <a:rPr lang="en-US" altLang="ko-KR" b="1" dirty="0">
                    <a:solidFill>
                      <a:srgbClr val="FFCC00"/>
                    </a:solidFill>
                    <a:latin typeface="+mn-ea"/>
                  </a:rPr>
                  <a:t>Team3</a:t>
                </a:r>
              </a:p>
            </p:txBody>
          </p:sp>
        </p:grpSp>
      </p:grpSp>
      <p:pic>
        <p:nvPicPr>
          <p:cNvPr id="41" name="그림 40">
            <a:extLst>
              <a:ext uri="{FF2B5EF4-FFF2-40B4-BE49-F238E27FC236}">
                <a16:creationId xmlns:a16="http://schemas.microsoft.com/office/drawing/2014/main" id="{B8BE3C7F-B39A-4130-88C3-BFD585115C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487" y="1681364"/>
            <a:ext cx="3518025" cy="4680000"/>
          </a:xfrm>
          <a:prstGeom prst="rect">
            <a:avLst/>
          </a:prstGeom>
          <a:ln>
            <a:solidFill>
              <a:srgbClr val="11264F"/>
            </a:solidFill>
          </a:ln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8F6688E9-4057-48B5-81DC-71758C7DC4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000" y="1710671"/>
            <a:ext cx="4033371" cy="4284476"/>
          </a:xfrm>
          <a:prstGeom prst="rect">
            <a:avLst/>
          </a:prstGeom>
          <a:ln>
            <a:solidFill>
              <a:srgbClr val="11264F"/>
            </a:solidFill>
          </a:ln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1A384241-A3FF-4CDE-813C-7EAAEE54DD45}"/>
              </a:ext>
            </a:extLst>
          </p:cNvPr>
          <p:cNvSpPr txBox="1"/>
          <p:nvPr/>
        </p:nvSpPr>
        <p:spPr>
          <a:xfrm>
            <a:off x="344488" y="1101380"/>
            <a:ext cx="46085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500" b="1" dirty="0">
                <a:solidFill>
                  <a:srgbClr val="11264F"/>
                </a:solidFill>
              </a:rPr>
              <a:t>1. </a:t>
            </a:r>
            <a:r>
              <a:rPr lang="ko-KR" altLang="en-US" sz="1500" b="1" dirty="0">
                <a:solidFill>
                  <a:srgbClr val="11264F"/>
                </a:solidFill>
              </a:rPr>
              <a:t>상단 메뉴 </a:t>
            </a:r>
            <a:r>
              <a:rPr lang="en-US" altLang="ko-KR" sz="1500" b="1" dirty="0">
                <a:solidFill>
                  <a:srgbClr val="11264F"/>
                </a:solidFill>
              </a:rPr>
              <a:t>– FILE – IMPORT </a:t>
            </a:r>
            <a:r>
              <a:rPr lang="ko-KR" altLang="en-US" sz="1500" b="1" dirty="0">
                <a:solidFill>
                  <a:srgbClr val="11264F"/>
                </a:solidFill>
              </a:rPr>
              <a:t>선택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6807C37-6F6F-4911-AE79-F838F3D6BD37}"/>
              </a:ext>
            </a:extLst>
          </p:cNvPr>
          <p:cNvSpPr txBox="1"/>
          <p:nvPr/>
        </p:nvSpPr>
        <p:spPr>
          <a:xfrm>
            <a:off x="4706083" y="1101380"/>
            <a:ext cx="4953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500" b="1" dirty="0">
                <a:solidFill>
                  <a:srgbClr val="11264F"/>
                </a:solidFill>
              </a:rPr>
              <a:t>2. General -&gt; Existing Projects Into Workspace </a:t>
            </a:r>
            <a:r>
              <a:rPr lang="ko-KR" altLang="en-US" sz="1500" b="1" dirty="0">
                <a:solidFill>
                  <a:srgbClr val="11264F"/>
                </a:solidFill>
              </a:rPr>
              <a:t>선택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4FB4585-9B05-4268-9D9E-C3D3C6C7E934}"/>
              </a:ext>
            </a:extLst>
          </p:cNvPr>
          <p:cNvSpPr/>
          <p:nvPr/>
        </p:nvSpPr>
        <p:spPr>
          <a:xfrm>
            <a:off x="704528" y="4221088"/>
            <a:ext cx="2160240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346EF6E-B6AA-4759-AA27-70BF9A5D4D5B}"/>
              </a:ext>
            </a:extLst>
          </p:cNvPr>
          <p:cNvSpPr/>
          <p:nvPr/>
        </p:nvSpPr>
        <p:spPr>
          <a:xfrm>
            <a:off x="5241032" y="3140968"/>
            <a:ext cx="1800200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797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550C18B-DADD-4B30-9B0F-DB777490F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528" y="1701328"/>
            <a:ext cx="3407831" cy="4680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C18D962-6ED0-422C-87F7-003B393B071A}"/>
              </a:ext>
            </a:extLst>
          </p:cNvPr>
          <p:cNvSpPr txBox="1"/>
          <p:nvPr/>
        </p:nvSpPr>
        <p:spPr>
          <a:xfrm>
            <a:off x="344488" y="1101380"/>
            <a:ext cx="46085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500" b="1" dirty="0">
                <a:solidFill>
                  <a:srgbClr val="11264F"/>
                </a:solidFill>
              </a:rPr>
              <a:t>3. Select archive file </a:t>
            </a:r>
            <a:r>
              <a:rPr lang="ko-KR" altLang="en-US" sz="1500" b="1" dirty="0">
                <a:solidFill>
                  <a:srgbClr val="11264F"/>
                </a:solidFill>
              </a:rPr>
              <a:t>선택 후 </a:t>
            </a:r>
            <a:r>
              <a:rPr lang="en-US" altLang="ko-KR" sz="1500" b="1" dirty="0">
                <a:solidFill>
                  <a:srgbClr val="11264F"/>
                </a:solidFill>
              </a:rPr>
              <a:t>Browse… </a:t>
            </a:r>
            <a:r>
              <a:rPr lang="ko-KR" altLang="en-US" sz="1500" b="1" dirty="0">
                <a:solidFill>
                  <a:srgbClr val="11264F"/>
                </a:solidFill>
              </a:rPr>
              <a:t>선택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6A606B-B5AC-4BED-932D-F2BD5FAA4ABA}"/>
              </a:ext>
            </a:extLst>
          </p:cNvPr>
          <p:cNvSpPr txBox="1"/>
          <p:nvPr/>
        </p:nvSpPr>
        <p:spPr>
          <a:xfrm>
            <a:off x="4706083" y="1101380"/>
            <a:ext cx="4953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500" b="1" dirty="0">
                <a:solidFill>
                  <a:srgbClr val="11264F"/>
                </a:solidFill>
              </a:rPr>
              <a:t>4. </a:t>
            </a:r>
            <a:r>
              <a:rPr lang="ko-KR" altLang="en-US" sz="1500" b="1" dirty="0">
                <a:solidFill>
                  <a:srgbClr val="11264F"/>
                </a:solidFill>
              </a:rPr>
              <a:t>삽입할 압축파일</a:t>
            </a:r>
            <a:r>
              <a:rPr lang="en-US" altLang="ko-KR" sz="1500" b="1" dirty="0">
                <a:solidFill>
                  <a:srgbClr val="11264F"/>
                </a:solidFill>
              </a:rPr>
              <a:t>(.zip) </a:t>
            </a:r>
            <a:r>
              <a:rPr lang="ko-KR" altLang="en-US" sz="1500" b="1" dirty="0">
                <a:solidFill>
                  <a:srgbClr val="11264F"/>
                </a:solidFill>
              </a:rPr>
              <a:t>선택하여 열기 후 </a:t>
            </a:r>
            <a:r>
              <a:rPr lang="en-US" altLang="ko-KR" sz="1500" b="1" dirty="0">
                <a:solidFill>
                  <a:srgbClr val="11264F"/>
                </a:solidFill>
              </a:rPr>
              <a:t>finish</a:t>
            </a:r>
            <a:endParaRPr lang="ko-KR" altLang="en-US" sz="1500" b="1" dirty="0">
              <a:solidFill>
                <a:srgbClr val="11264F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A11490C-F124-4A4B-9E07-E095D1D6D6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4368" y="1701328"/>
            <a:ext cx="4953600" cy="2838814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DCB55463-BC96-451F-86C8-3FDDA3023525}"/>
              </a:ext>
            </a:extLst>
          </p:cNvPr>
          <p:cNvSpPr/>
          <p:nvPr/>
        </p:nvSpPr>
        <p:spPr>
          <a:xfrm>
            <a:off x="5529064" y="2276872"/>
            <a:ext cx="1296144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A3C4C61D-702C-43B1-B0C1-53DC67EBD5EB}"/>
              </a:ext>
            </a:extLst>
          </p:cNvPr>
          <p:cNvGrpSpPr/>
          <p:nvPr/>
        </p:nvGrpSpPr>
        <p:grpSpPr>
          <a:xfrm>
            <a:off x="0" y="188639"/>
            <a:ext cx="9906000" cy="729947"/>
            <a:chOff x="0" y="188639"/>
            <a:chExt cx="9906000" cy="729947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FC630784-1B68-4C58-AE3E-09C4E0601E71}"/>
                </a:ext>
              </a:extLst>
            </p:cNvPr>
            <p:cNvSpPr/>
            <p:nvPr/>
          </p:nvSpPr>
          <p:spPr>
            <a:xfrm>
              <a:off x="0" y="824266"/>
              <a:ext cx="9906000" cy="94320"/>
            </a:xfrm>
            <a:prstGeom prst="rect">
              <a:avLst/>
            </a:prstGeom>
            <a:solidFill>
              <a:srgbClr val="1126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25" name="제목 1">
              <a:extLst>
                <a:ext uri="{FF2B5EF4-FFF2-40B4-BE49-F238E27FC236}">
                  <a16:creationId xmlns:a16="http://schemas.microsoft.com/office/drawing/2014/main" id="{508E62C8-7F68-4631-86E5-D64DC404FA84}"/>
                </a:ext>
              </a:extLst>
            </p:cNvPr>
            <p:cNvSpPr txBox="1">
              <a:spLocks/>
            </p:cNvSpPr>
            <p:nvPr/>
          </p:nvSpPr>
          <p:spPr>
            <a:xfrm>
              <a:off x="3" y="188639"/>
              <a:ext cx="8390175" cy="726759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0000" tIns="45000" rIns="90000" bIns="45000" anchor="ctr" anchorCtr="0"/>
            <a:lstStyle>
              <a:defPPr lvl="0">
                <a:buSzPct val="45000"/>
                <a:buFont typeface="StarSymbol"/>
                <a:buNone/>
                <a:defRPr/>
              </a:defPPr>
              <a:lvl1pPr lvl="0" algn="ctr" rtl="0" hangingPunct="1">
                <a:spcBef>
                  <a:spcPts val="0"/>
                </a:spcBef>
                <a:spcAft>
                  <a:spcPts val="0"/>
                </a:spcAft>
                <a:buSzPct val="45000"/>
                <a:buFont typeface="StarSymbol"/>
                <a:buChar char="●"/>
                <a:tabLst/>
                <a:defRPr lang="ko-KR" sz="4400" b="0" i="0" u="none" strike="noStrike" kern="1200" spc="0">
                  <a:ln>
                    <a:noFill/>
                  </a:ln>
                  <a:solidFill>
                    <a:srgbClr val="000000"/>
                  </a:solidFill>
                  <a:latin typeface="맑은 고딕" pitchFamily="18"/>
                  <a:ea typeface="굴림" pitchFamily="2"/>
                  <a:cs typeface="Arial" pitchFamily="2"/>
                </a:defRPr>
              </a:lvl1pPr>
              <a:lvl2pPr lvl="1">
                <a:buSzPct val="45000"/>
                <a:buFont typeface="StarSymbol"/>
                <a:buChar char="●"/>
                <a:defRPr/>
              </a:lvl2pPr>
              <a:lvl3pPr lvl="2">
                <a:buSzPct val="45000"/>
                <a:buFont typeface="StarSymbol"/>
                <a:buChar char="●"/>
                <a:defRPr/>
              </a:lvl3pPr>
              <a:lvl4pPr lvl="3">
                <a:buSzPct val="45000"/>
                <a:buFont typeface="StarSymbol"/>
                <a:buChar char="●"/>
                <a:defRPr/>
              </a:lvl4pPr>
              <a:lvl5pPr lvl="4">
                <a:buSzPct val="45000"/>
                <a:buFont typeface="StarSymbol"/>
                <a:buChar char="●"/>
                <a:defRPr/>
              </a:lvl5pPr>
              <a:lvl6pPr lvl="5">
                <a:buSzPct val="45000"/>
                <a:buFont typeface="StarSymbol"/>
                <a:buChar char="●"/>
                <a:defRPr/>
              </a:lvl6pPr>
              <a:lvl7pPr lvl="6">
                <a:buSzPct val="45000"/>
                <a:buFont typeface="StarSymbol"/>
                <a:buChar char="●"/>
                <a:defRPr/>
              </a:lvl7pPr>
              <a:lvl8pPr lvl="7">
                <a:buSzPct val="45000"/>
                <a:buFont typeface="StarSymbol"/>
                <a:buChar char="●"/>
                <a:defRPr/>
              </a:lvl8pPr>
              <a:lvl9pPr lvl="8">
                <a:buSzPct val="45000"/>
                <a:buFont typeface="StarSymbol"/>
                <a:buChar char="●"/>
                <a:defRPr/>
              </a:lvl9pPr>
            </a:lstStyle>
            <a:p>
              <a:pPr algn="l" latinLnBrk="0">
                <a:buFont typeface="StarSymbol"/>
                <a:buNone/>
              </a:pPr>
              <a:r>
                <a:rPr lang="ko-KR" altLang="en-US" sz="2000" b="1" dirty="0">
                  <a:solidFill>
                    <a:srgbClr val="11264F"/>
                  </a:solidFill>
                  <a:latin typeface="+mn-ea"/>
                  <a:ea typeface="+mn-ea"/>
                </a:rPr>
                <a:t> </a:t>
              </a:r>
              <a:r>
                <a:rPr lang="en-US" altLang="ko-KR" sz="2000" b="1" dirty="0">
                  <a:solidFill>
                    <a:srgbClr val="DDDDDD"/>
                  </a:solidFill>
                  <a:latin typeface="+mn-ea"/>
                  <a:ea typeface="+mn-ea"/>
                </a:rPr>
                <a:t>01  02  03</a:t>
              </a:r>
              <a:r>
                <a:rPr lang="en-US" altLang="ko-KR" sz="2000" b="1" dirty="0">
                  <a:solidFill>
                    <a:srgbClr val="11264F"/>
                  </a:solidFill>
                  <a:latin typeface="+mn-ea"/>
                  <a:ea typeface="+mn-ea"/>
                </a:rPr>
                <a:t>  04</a:t>
              </a:r>
              <a:r>
                <a:rPr lang="en-US" altLang="ko-KR" sz="2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 </a:t>
              </a:r>
              <a:r>
                <a:rPr lang="ko-KR" altLang="en-US" sz="2000" b="1" dirty="0">
                  <a:solidFill>
                    <a:srgbClr val="11264F"/>
                  </a:solidFill>
                  <a:latin typeface="+mn-ea"/>
                  <a:ea typeface="+mn-ea"/>
                </a:rPr>
                <a:t>이클립스 </a:t>
              </a:r>
              <a:r>
                <a:rPr lang="en-US" altLang="ko-KR" sz="2000" b="1" dirty="0">
                  <a:solidFill>
                    <a:srgbClr val="11264F"/>
                  </a:solidFill>
                  <a:latin typeface="+mn-ea"/>
                  <a:ea typeface="+mn-ea"/>
                </a:rPr>
                <a:t>– File Import </a:t>
              </a:r>
              <a:endParaRPr lang="en-US" sz="2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0C3D0F61-6522-422F-AEFE-14F3E72E2A0C}"/>
                </a:ext>
              </a:extLst>
            </p:cNvPr>
            <p:cNvGrpSpPr/>
            <p:nvPr/>
          </p:nvGrpSpPr>
          <p:grpSpPr>
            <a:xfrm>
              <a:off x="8265368" y="497933"/>
              <a:ext cx="1640632" cy="417466"/>
              <a:chOff x="8265368" y="497933"/>
              <a:chExt cx="1640632" cy="417466"/>
            </a:xfrm>
          </p:grpSpPr>
          <p:sp>
            <p:nvSpPr>
              <p:cNvPr id="27" name="이등변 삼각형 26">
                <a:extLst>
                  <a:ext uri="{FF2B5EF4-FFF2-40B4-BE49-F238E27FC236}">
                    <a16:creationId xmlns:a16="http://schemas.microsoft.com/office/drawing/2014/main" id="{398A8524-F522-4AAB-8F85-AA473FD31E02}"/>
                  </a:ext>
                </a:extLst>
              </p:cNvPr>
              <p:cNvSpPr/>
              <p:nvPr/>
            </p:nvSpPr>
            <p:spPr>
              <a:xfrm>
                <a:off x="8265368" y="497933"/>
                <a:ext cx="432048" cy="326333"/>
              </a:xfrm>
              <a:prstGeom prst="triangle">
                <a:avLst/>
              </a:prstGeom>
              <a:solidFill>
                <a:srgbClr val="1126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F225102E-CE7B-4C6B-A67F-B56FC4FB2CD6}"/>
                  </a:ext>
                </a:extLst>
              </p:cNvPr>
              <p:cNvSpPr/>
              <p:nvPr/>
            </p:nvSpPr>
            <p:spPr>
              <a:xfrm>
                <a:off x="8481392" y="497933"/>
                <a:ext cx="1424608" cy="373493"/>
              </a:xfrm>
              <a:prstGeom prst="rect">
                <a:avLst/>
              </a:prstGeom>
              <a:solidFill>
                <a:srgbClr val="1126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8D33A374-07A6-4CB5-A949-4339D82F6B20}"/>
                  </a:ext>
                </a:extLst>
              </p:cNvPr>
              <p:cNvSpPr/>
              <p:nvPr/>
            </p:nvSpPr>
            <p:spPr>
              <a:xfrm>
                <a:off x="8711636" y="515289"/>
                <a:ext cx="97526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atinLnBrk="0">
                  <a:buFont typeface="StarSymbol"/>
                  <a:buNone/>
                </a:pPr>
                <a:r>
                  <a:rPr lang="en-US" altLang="ko-KR" b="1" dirty="0">
                    <a:solidFill>
                      <a:srgbClr val="FFCC00"/>
                    </a:solidFill>
                    <a:latin typeface="+mn-ea"/>
                  </a:rPr>
                  <a:t>Team3</a:t>
                </a:r>
              </a:p>
            </p:txBody>
          </p:sp>
        </p:grp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1A38682D-00E8-4185-AE34-5BDD8878E87D}"/>
              </a:ext>
            </a:extLst>
          </p:cNvPr>
          <p:cNvSpPr/>
          <p:nvPr/>
        </p:nvSpPr>
        <p:spPr>
          <a:xfrm>
            <a:off x="704528" y="2564904"/>
            <a:ext cx="3407831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7144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C5A2756D-5C19-4155-BF42-378BD47D3CF1}"/>
              </a:ext>
            </a:extLst>
          </p:cNvPr>
          <p:cNvSpPr txBox="1"/>
          <p:nvPr/>
        </p:nvSpPr>
        <p:spPr>
          <a:xfrm>
            <a:off x="344488" y="1101380"/>
            <a:ext cx="921702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500" b="1" dirty="0">
                <a:solidFill>
                  <a:srgbClr val="11264F"/>
                </a:solidFill>
              </a:rPr>
              <a:t>5. </a:t>
            </a:r>
            <a:r>
              <a:rPr lang="ko-KR" altLang="en-US" sz="1500" b="1" dirty="0">
                <a:solidFill>
                  <a:srgbClr val="11264F"/>
                </a:solidFill>
              </a:rPr>
              <a:t>프로젝트 </a:t>
            </a:r>
            <a:r>
              <a:rPr lang="en-US" altLang="ko-KR" sz="1500" b="1" dirty="0">
                <a:solidFill>
                  <a:srgbClr val="11264F"/>
                </a:solidFill>
              </a:rPr>
              <a:t>Import </a:t>
            </a:r>
            <a:r>
              <a:rPr lang="ko-KR" altLang="en-US" sz="1500" b="1" dirty="0">
                <a:solidFill>
                  <a:srgbClr val="11264F"/>
                </a:solidFill>
              </a:rPr>
              <a:t>후 </a:t>
            </a:r>
            <a:r>
              <a:rPr lang="en-US" altLang="ko-KR" sz="1500" b="1" dirty="0">
                <a:solidFill>
                  <a:srgbClr val="11264F"/>
                </a:solidFill>
              </a:rPr>
              <a:t>Sever.xml</a:t>
            </a:r>
            <a:r>
              <a:rPr lang="ko-KR" altLang="en-US" sz="1500" b="1" dirty="0">
                <a:solidFill>
                  <a:srgbClr val="11264F"/>
                </a:solidFill>
              </a:rPr>
              <a:t>에 자동으로 등록이 안되기 때문에 </a:t>
            </a:r>
            <a:r>
              <a:rPr lang="en-US" altLang="ko-KR" sz="1500" b="1" dirty="0" err="1">
                <a:solidFill>
                  <a:srgbClr val="11264F"/>
                </a:solidFill>
              </a:rPr>
              <a:t>login.jsp</a:t>
            </a:r>
            <a:r>
              <a:rPr lang="ko-KR" altLang="en-US" sz="1500" b="1" dirty="0">
                <a:solidFill>
                  <a:srgbClr val="11264F"/>
                </a:solidFill>
              </a:rPr>
              <a:t>를 실행하여 등록하거나</a:t>
            </a:r>
            <a:endParaRPr lang="en-US" altLang="ko-KR" sz="1500" b="1" dirty="0">
              <a:solidFill>
                <a:srgbClr val="11264F"/>
              </a:solidFill>
            </a:endParaRPr>
          </a:p>
          <a:p>
            <a:pPr latinLnBrk="1"/>
            <a:r>
              <a:rPr lang="en-US" altLang="ko-KR" sz="1500" b="1" u="none" strike="noStrike" dirty="0">
                <a:solidFill>
                  <a:srgbClr val="11264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&lt;Context </a:t>
            </a:r>
            <a:r>
              <a:rPr lang="en-US" altLang="ko-KR" sz="1500" b="1" u="none" strike="noStrike" dirty="0" err="1">
                <a:solidFill>
                  <a:srgbClr val="11264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docBase</a:t>
            </a:r>
            <a:r>
              <a:rPr lang="en-US" altLang="ko-KR" sz="1500" b="1" u="none" strike="noStrike" dirty="0">
                <a:solidFill>
                  <a:srgbClr val="11264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="Team3_Administrator" path="/Team3_Administrator" reloadable="true" source="org.eclipse.jst.jee.server:Team3_Administrator"/&gt; </a:t>
            </a:r>
            <a:r>
              <a:rPr lang="ko-KR" altLang="en-US" sz="1500" b="1" u="none" strike="noStrike" dirty="0">
                <a:solidFill>
                  <a:srgbClr val="11264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코드를 </a:t>
            </a:r>
            <a:r>
              <a:rPr lang="en-US" altLang="ko-KR" sz="1500" b="1" u="none" strike="noStrike" dirty="0">
                <a:solidFill>
                  <a:srgbClr val="11264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Server.xml</a:t>
            </a:r>
            <a:r>
              <a:rPr lang="ko-KR" altLang="en-US" sz="1500" b="1" u="none" strike="noStrike" dirty="0">
                <a:solidFill>
                  <a:srgbClr val="11264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에 직접 작성</a:t>
            </a:r>
            <a:endParaRPr lang="ko-KR" altLang="en-US" sz="1500" b="1" dirty="0">
              <a:solidFill>
                <a:srgbClr val="11264F"/>
              </a:solidFill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86C06FE-CCA5-41B1-94E1-F6C39534F116}"/>
              </a:ext>
            </a:extLst>
          </p:cNvPr>
          <p:cNvGrpSpPr/>
          <p:nvPr/>
        </p:nvGrpSpPr>
        <p:grpSpPr>
          <a:xfrm>
            <a:off x="0" y="2507180"/>
            <a:ext cx="9906000" cy="2016224"/>
            <a:chOff x="0" y="2398617"/>
            <a:chExt cx="9906000" cy="2016224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0A0CBED6-384C-4759-91C2-3EE23F971A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2780928"/>
              <a:ext cx="9906000" cy="1633913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1B0CDFE-8C63-494E-87A8-9AB803C21D69}"/>
                </a:ext>
              </a:extLst>
            </p:cNvPr>
            <p:cNvSpPr txBox="1"/>
            <p:nvPr/>
          </p:nvSpPr>
          <p:spPr>
            <a:xfrm>
              <a:off x="184817" y="2398617"/>
              <a:ext cx="164063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1"/>
              <a:r>
                <a:rPr lang="en-US" altLang="ko-KR" sz="1500" b="1" dirty="0">
                  <a:solidFill>
                    <a:srgbClr val="11264F"/>
                  </a:solidFill>
                </a:rPr>
                <a:t>Context</a:t>
              </a:r>
              <a:r>
                <a:rPr lang="ko-KR" altLang="en-US" sz="1500" b="1" dirty="0">
                  <a:solidFill>
                    <a:srgbClr val="11264F"/>
                  </a:solidFill>
                </a:rPr>
                <a:t>등록 전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CE2EDAE3-BC71-4B49-A96C-57F614B0EF80}"/>
              </a:ext>
            </a:extLst>
          </p:cNvPr>
          <p:cNvGrpSpPr/>
          <p:nvPr/>
        </p:nvGrpSpPr>
        <p:grpSpPr>
          <a:xfrm>
            <a:off x="0" y="4662366"/>
            <a:ext cx="9906000" cy="2066006"/>
            <a:chOff x="0" y="4473987"/>
            <a:chExt cx="9906000" cy="2066006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51DC08F2-4193-4210-8849-AA5E6A09F09C}"/>
                </a:ext>
              </a:extLst>
            </p:cNvPr>
            <p:cNvGrpSpPr/>
            <p:nvPr/>
          </p:nvGrpSpPr>
          <p:grpSpPr>
            <a:xfrm>
              <a:off x="0" y="4797152"/>
              <a:ext cx="9906000" cy="1742841"/>
              <a:chOff x="0" y="4290893"/>
              <a:chExt cx="9906000" cy="1742841"/>
            </a:xfrm>
          </p:grpSpPr>
          <p:pic>
            <p:nvPicPr>
              <p:cNvPr id="20" name="그림 19">
                <a:extLst>
                  <a:ext uri="{FF2B5EF4-FFF2-40B4-BE49-F238E27FC236}">
                    <a16:creationId xmlns:a16="http://schemas.microsoft.com/office/drawing/2014/main" id="{228A02C3-30CC-4523-9CA5-CE6A34B640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4290893"/>
                <a:ext cx="9906000" cy="1742841"/>
              </a:xfrm>
              <a:prstGeom prst="rect">
                <a:avLst/>
              </a:prstGeom>
            </p:spPr>
          </p:pic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06920AAD-144F-49E0-917C-657C9D2F08F7}"/>
                  </a:ext>
                </a:extLst>
              </p:cNvPr>
              <p:cNvSpPr/>
              <p:nvPr/>
            </p:nvSpPr>
            <p:spPr>
              <a:xfrm>
                <a:off x="344488" y="5733256"/>
                <a:ext cx="6696744" cy="21602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107A09C-FEDE-405E-A73C-CB2ABF4FE031}"/>
                </a:ext>
              </a:extLst>
            </p:cNvPr>
            <p:cNvSpPr txBox="1"/>
            <p:nvPr/>
          </p:nvSpPr>
          <p:spPr>
            <a:xfrm>
              <a:off x="184817" y="4473987"/>
              <a:ext cx="164063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1"/>
              <a:r>
                <a:rPr lang="en-US" altLang="ko-KR" sz="1500" b="1" dirty="0">
                  <a:solidFill>
                    <a:srgbClr val="11264F"/>
                  </a:solidFill>
                </a:rPr>
                <a:t>Context</a:t>
              </a:r>
              <a:r>
                <a:rPr lang="ko-KR" altLang="en-US" sz="1500" b="1" dirty="0">
                  <a:solidFill>
                    <a:srgbClr val="11264F"/>
                  </a:solidFill>
                </a:rPr>
                <a:t>등록 후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C51FF6E-8B2D-4F80-B915-938D4A71B67F}"/>
              </a:ext>
            </a:extLst>
          </p:cNvPr>
          <p:cNvGrpSpPr/>
          <p:nvPr/>
        </p:nvGrpSpPr>
        <p:grpSpPr>
          <a:xfrm>
            <a:off x="6663658" y="2082415"/>
            <a:ext cx="3057525" cy="1390650"/>
            <a:chOff x="6663658" y="2082415"/>
            <a:chExt cx="3057525" cy="1390650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30530146-4BC9-4B82-AAF1-E05C7B9D0AD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63658" y="2082415"/>
              <a:ext cx="3057525" cy="1390650"/>
            </a:xfrm>
            <a:prstGeom prst="rect">
              <a:avLst/>
            </a:prstGeom>
          </p:spPr>
        </p:pic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CA2DB97-ADBF-4515-8D52-E90958D04FA9}"/>
                </a:ext>
              </a:extLst>
            </p:cNvPr>
            <p:cNvSpPr/>
            <p:nvPr/>
          </p:nvSpPr>
          <p:spPr>
            <a:xfrm>
              <a:off x="7041232" y="2924944"/>
              <a:ext cx="1348946" cy="21602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3C3A0AB-148A-4427-B24C-A237D3ED19CE}"/>
              </a:ext>
            </a:extLst>
          </p:cNvPr>
          <p:cNvGrpSpPr/>
          <p:nvPr/>
        </p:nvGrpSpPr>
        <p:grpSpPr>
          <a:xfrm>
            <a:off x="0" y="188639"/>
            <a:ext cx="9906000" cy="729947"/>
            <a:chOff x="0" y="188639"/>
            <a:chExt cx="9906000" cy="729947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3BF88287-CAF4-4DE3-8D40-C1A11406CA5B}"/>
                </a:ext>
              </a:extLst>
            </p:cNvPr>
            <p:cNvSpPr/>
            <p:nvPr/>
          </p:nvSpPr>
          <p:spPr>
            <a:xfrm>
              <a:off x="0" y="824266"/>
              <a:ext cx="9906000" cy="94320"/>
            </a:xfrm>
            <a:prstGeom prst="rect">
              <a:avLst/>
            </a:prstGeom>
            <a:solidFill>
              <a:srgbClr val="1126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25" name="제목 1">
              <a:extLst>
                <a:ext uri="{FF2B5EF4-FFF2-40B4-BE49-F238E27FC236}">
                  <a16:creationId xmlns:a16="http://schemas.microsoft.com/office/drawing/2014/main" id="{47499B87-2074-45CC-895C-E9E7CFB4E862}"/>
                </a:ext>
              </a:extLst>
            </p:cNvPr>
            <p:cNvSpPr txBox="1">
              <a:spLocks/>
            </p:cNvSpPr>
            <p:nvPr/>
          </p:nvSpPr>
          <p:spPr>
            <a:xfrm>
              <a:off x="3" y="188639"/>
              <a:ext cx="8390175" cy="726759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0000" tIns="45000" rIns="90000" bIns="45000" anchor="ctr" anchorCtr="0"/>
            <a:lstStyle>
              <a:defPPr lvl="0">
                <a:buSzPct val="45000"/>
                <a:buFont typeface="StarSymbol"/>
                <a:buNone/>
                <a:defRPr/>
              </a:defPPr>
              <a:lvl1pPr lvl="0" algn="ctr" rtl="0" hangingPunct="1">
                <a:spcBef>
                  <a:spcPts val="0"/>
                </a:spcBef>
                <a:spcAft>
                  <a:spcPts val="0"/>
                </a:spcAft>
                <a:buSzPct val="45000"/>
                <a:buFont typeface="StarSymbol"/>
                <a:buChar char="●"/>
                <a:tabLst/>
                <a:defRPr lang="ko-KR" sz="4400" b="0" i="0" u="none" strike="noStrike" kern="1200" spc="0">
                  <a:ln>
                    <a:noFill/>
                  </a:ln>
                  <a:solidFill>
                    <a:srgbClr val="000000"/>
                  </a:solidFill>
                  <a:latin typeface="맑은 고딕" pitchFamily="18"/>
                  <a:ea typeface="굴림" pitchFamily="2"/>
                  <a:cs typeface="Arial" pitchFamily="2"/>
                </a:defRPr>
              </a:lvl1pPr>
              <a:lvl2pPr lvl="1">
                <a:buSzPct val="45000"/>
                <a:buFont typeface="StarSymbol"/>
                <a:buChar char="●"/>
                <a:defRPr/>
              </a:lvl2pPr>
              <a:lvl3pPr lvl="2">
                <a:buSzPct val="45000"/>
                <a:buFont typeface="StarSymbol"/>
                <a:buChar char="●"/>
                <a:defRPr/>
              </a:lvl3pPr>
              <a:lvl4pPr lvl="3">
                <a:buSzPct val="45000"/>
                <a:buFont typeface="StarSymbol"/>
                <a:buChar char="●"/>
                <a:defRPr/>
              </a:lvl4pPr>
              <a:lvl5pPr lvl="4">
                <a:buSzPct val="45000"/>
                <a:buFont typeface="StarSymbol"/>
                <a:buChar char="●"/>
                <a:defRPr/>
              </a:lvl5pPr>
              <a:lvl6pPr lvl="5">
                <a:buSzPct val="45000"/>
                <a:buFont typeface="StarSymbol"/>
                <a:buChar char="●"/>
                <a:defRPr/>
              </a:lvl6pPr>
              <a:lvl7pPr lvl="6">
                <a:buSzPct val="45000"/>
                <a:buFont typeface="StarSymbol"/>
                <a:buChar char="●"/>
                <a:defRPr/>
              </a:lvl7pPr>
              <a:lvl8pPr lvl="7">
                <a:buSzPct val="45000"/>
                <a:buFont typeface="StarSymbol"/>
                <a:buChar char="●"/>
                <a:defRPr/>
              </a:lvl8pPr>
              <a:lvl9pPr lvl="8">
                <a:buSzPct val="45000"/>
                <a:buFont typeface="StarSymbol"/>
                <a:buChar char="●"/>
                <a:defRPr/>
              </a:lvl9pPr>
            </a:lstStyle>
            <a:p>
              <a:pPr algn="l" latinLnBrk="0">
                <a:buFont typeface="StarSymbol"/>
                <a:buNone/>
              </a:pPr>
              <a:r>
                <a:rPr lang="ko-KR" altLang="en-US" sz="2000" b="1" dirty="0">
                  <a:solidFill>
                    <a:srgbClr val="11264F"/>
                  </a:solidFill>
                  <a:latin typeface="+mn-ea"/>
                  <a:ea typeface="+mn-ea"/>
                </a:rPr>
                <a:t> </a:t>
              </a:r>
              <a:r>
                <a:rPr lang="en-US" altLang="ko-KR" sz="2000" b="1" dirty="0">
                  <a:solidFill>
                    <a:srgbClr val="DDDDDD"/>
                  </a:solidFill>
                  <a:latin typeface="+mn-ea"/>
                  <a:ea typeface="+mn-ea"/>
                </a:rPr>
                <a:t>01  02  03</a:t>
              </a:r>
              <a:r>
                <a:rPr lang="en-US" altLang="ko-KR" sz="2000" b="1" dirty="0">
                  <a:solidFill>
                    <a:srgbClr val="11264F"/>
                  </a:solidFill>
                  <a:latin typeface="+mn-ea"/>
                  <a:ea typeface="+mn-ea"/>
                </a:rPr>
                <a:t>  04</a:t>
              </a:r>
              <a:r>
                <a:rPr lang="en-US" altLang="ko-KR" sz="2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 </a:t>
              </a:r>
              <a:r>
                <a:rPr lang="ko-KR" altLang="en-US" sz="2000" b="1" dirty="0">
                  <a:solidFill>
                    <a:srgbClr val="11264F"/>
                  </a:solidFill>
                  <a:latin typeface="+mn-ea"/>
                  <a:ea typeface="+mn-ea"/>
                </a:rPr>
                <a:t>이클립스 </a:t>
              </a:r>
              <a:r>
                <a:rPr lang="en-US" altLang="ko-KR" sz="2000" b="1" dirty="0">
                  <a:solidFill>
                    <a:srgbClr val="11264F"/>
                  </a:solidFill>
                  <a:latin typeface="+mn-ea"/>
                  <a:ea typeface="+mn-ea"/>
                </a:rPr>
                <a:t>– Context </a:t>
              </a:r>
              <a:r>
                <a:rPr lang="ko-KR" altLang="en-US" sz="2000" b="1" dirty="0">
                  <a:solidFill>
                    <a:srgbClr val="11264F"/>
                  </a:solidFill>
                  <a:latin typeface="+mn-ea"/>
                  <a:ea typeface="+mn-ea"/>
                </a:rPr>
                <a:t>등록</a:t>
              </a:r>
              <a:endParaRPr lang="en-US" sz="2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525737E0-D411-4A96-84EB-16A1E61780F7}"/>
                </a:ext>
              </a:extLst>
            </p:cNvPr>
            <p:cNvGrpSpPr/>
            <p:nvPr/>
          </p:nvGrpSpPr>
          <p:grpSpPr>
            <a:xfrm>
              <a:off x="8265368" y="497933"/>
              <a:ext cx="1640632" cy="417466"/>
              <a:chOff x="8265368" y="497933"/>
              <a:chExt cx="1640632" cy="417466"/>
            </a:xfrm>
          </p:grpSpPr>
          <p:sp>
            <p:nvSpPr>
              <p:cNvPr id="27" name="이등변 삼각형 26">
                <a:extLst>
                  <a:ext uri="{FF2B5EF4-FFF2-40B4-BE49-F238E27FC236}">
                    <a16:creationId xmlns:a16="http://schemas.microsoft.com/office/drawing/2014/main" id="{17ED45A6-E1EB-4821-A15C-3A19075822D5}"/>
                  </a:ext>
                </a:extLst>
              </p:cNvPr>
              <p:cNvSpPr/>
              <p:nvPr/>
            </p:nvSpPr>
            <p:spPr>
              <a:xfrm>
                <a:off x="8265368" y="497933"/>
                <a:ext cx="432048" cy="326333"/>
              </a:xfrm>
              <a:prstGeom prst="triangle">
                <a:avLst/>
              </a:prstGeom>
              <a:solidFill>
                <a:srgbClr val="1126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FCADC508-A00A-4C6E-9011-273B1488D347}"/>
                  </a:ext>
                </a:extLst>
              </p:cNvPr>
              <p:cNvSpPr/>
              <p:nvPr/>
            </p:nvSpPr>
            <p:spPr>
              <a:xfrm>
                <a:off x="8481392" y="497933"/>
                <a:ext cx="1424608" cy="373493"/>
              </a:xfrm>
              <a:prstGeom prst="rect">
                <a:avLst/>
              </a:prstGeom>
              <a:solidFill>
                <a:srgbClr val="1126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825C1287-215D-4C57-A95B-0FC49D9A7EBC}"/>
                  </a:ext>
                </a:extLst>
              </p:cNvPr>
              <p:cNvSpPr/>
              <p:nvPr/>
            </p:nvSpPr>
            <p:spPr>
              <a:xfrm>
                <a:off x="8711636" y="515289"/>
                <a:ext cx="97526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atinLnBrk="0">
                  <a:buFont typeface="StarSymbol"/>
                  <a:buNone/>
                </a:pPr>
                <a:r>
                  <a:rPr lang="en-US" altLang="ko-KR" b="1" dirty="0">
                    <a:solidFill>
                      <a:srgbClr val="FFCC00"/>
                    </a:solidFill>
                    <a:latin typeface="+mn-ea"/>
                  </a:rPr>
                  <a:t>Team3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16834043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기본값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기본값 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603</ep:Words>
  <ep:PresentationFormat>A4 용지(210x297mm)</ep:PresentationFormat>
  <ep:Paragraphs>107</ep:Paragraphs>
  <ep:Slides>12</ep:Slides>
  <ep:Notes>11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12</vt:i4>
      </vt:variant>
    </vt:vector>
  </ep:HeadingPairs>
  <ep:TitlesOfParts>
    <vt:vector size="14" baseType="lpstr">
      <vt:lpstr>기본값</vt:lpstr>
      <vt:lpstr>기본값 1</vt:lpstr>
      <vt:lpstr>PowerPoint 프레젠테이션</vt:lpstr>
      <vt:lpstr>PowerPoint 프레젠테이션</vt:lpstr>
      <vt:lpstr>PowerPoint 프레젠테이션</vt:lpstr>
      <vt:lpstr>슬라이드 4</vt:lpstr>
      <vt:lpstr>PowerPoint 프레젠테이션</vt:lpstr>
      <vt:lpstr>슬라이드 6</vt:lpstr>
      <vt:lpstr>PowerPoint 프레젠테이션</vt:lpstr>
      <vt:lpstr>슬라이드 8</vt:lpstr>
      <vt:lpstr>슬라이드 9</vt:lpstr>
      <vt:lpstr>슬라이드 10</vt:lpstr>
      <vt:lpstr>슬라이드 11</vt:lpstr>
      <vt:lpstr>슬라이드 12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allbonheur</dc:creator>
  <cp:lastModifiedBy>admin</cp:lastModifiedBy>
  <dcterms:modified xsi:type="dcterms:W3CDTF">2020-11-06T03:29:08.320</dcterms:modified>
  <cp:revision>417</cp:revision>
  <dc:title>Team3</dc:title>
  <cp:version>1000.0000.01</cp:version>
</cp:coreProperties>
</file>