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7C033-71A5-4B49-BD99-5B4F9E77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C6747-D11A-453F-9985-1F0DD4BD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22D67-097B-4728-9BDB-32E1D8C7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8C909-4288-4B45-8BC9-969EC49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7249C-42B9-42DB-BCFC-31A8908D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2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3D60-B404-4211-A7F3-3EA766EE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B3130-65BD-4209-98AA-6113F35A2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D927E-9335-43D1-B0D6-853BE790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FDDC9-651B-440A-8BA9-1959E91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949E6-3679-4F08-A674-FB2A829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3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851E3-B2AD-4BE7-B995-9F495E3D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5B0A2-12A3-4963-B5D9-5B4CDCB4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1B88E-4726-4325-8188-119F56CA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F2E0B-5956-4F18-B00C-B9AA6B58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4FE0D-8CE1-4ACF-AD8A-8240F850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73C75-DB6B-4557-AC1C-214F611A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01A82-7BCD-42EE-A726-79D6FB0E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471F-B733-4128-B4A5-93DE34B6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1D55A-DBDA-4FFE-8E8F-2E39E4F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FA9F7-D2B0-4A43-92D2-CB9658BD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0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670E-39F3-463F-9F9F-907361DC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8069F-1C8B-431F-BAEA-EC1A9B43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48F1A-60B1-43A7-8465-880F109A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EAE17-1033-4F90-B7E7-E6308DF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21E9-23FB-4CA3-BF37-6E5D4DE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C517-C177-46D2-A4B4-13BD2D84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ECF78-6A62-4A46-8A9A-3BF2C4165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68EA4-0CCF-480C-BE2A-9150D340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FC955-A4B2-4282-B59D-2E9400FE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8069B-4F4E-4376-9EBC-13E18857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8F5-3E00-4E52-9851-43D7F29C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4AC84-CCB0-40DB-8A70-23C69723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4D882-37E0-4CB6-A7E7-2C6363FF8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96FC6-EE93-4B1C-8A10-BA50CFE23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AC40E-8720-4524-B972-1CEB0D568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AF1A1-9958-41D2-ACD6-53EFA5DA3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630994-183D-44B8-9EF6-2A1D260C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85514-D2C7-473B-8261-4B276247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D01CD3-7E9C-4F29-AC42-1D53BE42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CFA04-34C4-48AA-ACF0-EC48A400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237B81-16F3-4135-B01C-052889D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17C3D-BFBF-494C-98AA-13A65515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55B236-22E2-4209-BDAC-2C1AD379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6B468-B9F8-4CA6-ABE6-0BEFEC1C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326FBF-A84A-4C26-B0EE-F2CCED5B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CCCA0-7530-4FEE-89C5-BAFF4413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E13A8-7AA0-4FB8-B54D-FFB7314A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E1696-497E-412D-8C21-6DBCE625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0CE0A-E9F6-410C-9672-AF9119E1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D5626-775E-48F0-B8AE-F340D08B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DFDA5-457E-473D-86B0-28F4DCCD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EE693-540E-40B4-8C3A-9A0A79D7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1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0225-25CD-4197-B6F6-F2F21E38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DB734-B45F-4A46-9D38-AEB86B50A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E22D8-F295-42E1-9CAE-14A97B4C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7F72B-DE38-4391-9C41-7AB1C876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22B08-750B-403F-896D-C0D4E4A9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67BBD-AFD3-44BB-A483-1738596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1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67E513-52D7-488B-96DA-7B7562E2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F14E2-A6E9-48C8-A5D2-1E218F4C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75475-BE11-41FA-8D94-8B054AC03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2D21-0BBF-4A22-B7DC-A3A47EB09386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E421A-EB4B-4D4D-8567-48C7F53D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AC6B-1D19-4B8C-ADDE-AD248E67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1127-6AF4-4393-B11D-5301F8FC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203B83-9DB1-4AC0-89F9-97583FC8D4C7}"/>
              </a:ext>
            </a:extLst>
          </p:cNvPr>
          <p:cNvSpPr/>
          <p:nvPr/>
        </p:nvSpPr>
        <p:spPr>
          <a:xfrm>
            <a:off x="5391511" y="2809989"/>
            <a:ext cx="5672147" cy="2565961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2AAA41-DC5C-4A2D-ACA6-85C0A2F3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1" y="2485187"/>
            <a:ext cx="1238451" cy="1238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A3CC31-DD8D-4635-9737-6F39BA98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73" y="861733"/>
            <a:ext cx="1019491" cy="1019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A99CFB-2AD1-4535-A12E-331264E60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56154">
            <a:off x="954272" y="1217334"/>
            <a:ext cx="1019490" cy="10194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3F16F2-6AD3-48FB-BD9F-0E16FA18D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44" y="765826"/>
            <a:ext cx="1115398" cy="11153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F3DCEF-17F9-4C2E-A9FA-B70270323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98608">
            <a:off x="950568" y="4252778"/>
            <a:ext cx="1019490" cy="1019490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5B3333DD-CDB7-489E-87E7-6829E830F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4660692"/>
            <a:ext cx="944562" cy="944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6F06BD-89C7-4679-B17B-576CE4881B48}"/>
              </a:ext>
            </a:extLst>
          </p:cNvPr>
          <p:cNvSpPr txBox="1"/>
          <p:nvPr/>
        </p:nvSpPr>
        <p:spPr>
          <a:xfrm>
            <a:off x="664902" y="372363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Login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C77EA-B84C-48F3-A7F7-2C47E1041813}"/>
              </a:ext>
            </a:extLst>
          </p:cNvPr>
          <p:cNvSpPr txBox="1"/>
          <p:nvPr/>
        </p:nvSpPr>
        <p:spPr>
          <a:xfrm>
            <a:off x="2107951" y="5796441"/>
            <a:ext cx="115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My page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54983-C305-48DE-866E-83A0B765089B}"/>
              </a:ext>
            </a:extLst>
          </p:cNvPr>
          <p:cNvSpPr txBox="1"/>
          <p:nvPr/>
        </p:nvSpPr>
        <p:spPr>
          <a:xfrm>
            <a:off x="2404291" y="1911964"/>
            <a:ext cx="209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Twitch video URL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EE21FB-4317-4D37-93C1-C234FDFB2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57" y="658004"/>
            <a:ext cx="1331041" cy="13310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C23F4C-0E13-4FFF-AF1D-91EE78821313}"/>
              </a:ext>
            </a:extLst>
          </p:cNvPr>
          <p:cNvSpPr txBox="1"/>
          <p:nvPr/>
        </p:nvSpPr>
        <p:spPr>
          <a:xfrm>
            <a:off x="6093952" y="1958305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Dashboard</a:t>
            </a:r>
            <a:endParaRPr lang="ko-KR" altLang="en-US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6E2BA93-C6C3-415F-BCAB-52E831290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6363" y="892474"/>
            <a:ext cx="1019490" cy="1019490"/>
          </a:xfrm>
          <a:prstGeom prst="rect">
            <a:avLst/>
          </a:prstGeom>
        </p:spPr>
      </p:pic>
      <p:pic>
        <p:nvPicPr>
          <p:cNvPr id="23" name="그림 22" descr="개체이(가) 표시된 사진&#10;&#10;자동 생성된 설명">
            <a:extLst>
              <a:ext uri="{FF2B5EF4-FFF2-40B4-BE49-F238E27FC236}">
                <a16:creationId xmlns:a16="http://schemas.microsoft.com/office/drawing/2014/main" id="{223D718D-8D05-409F-B23E-32AC9AF0DF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2" y="764929"/>
            <a:ext cx="1193376" cy="1193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1F31A4-01AD-4E37-B0E6-81B38DAFBB19}"/>
              </a:ext>
            </a:extLst>
          </p:cNvPr>
          <p:cNvSpPr txBox="1"/>
          <p:nvPr/>
        </p:nvSpPr>
        <p:spPr>
          <a:xfrm>
            <a:off x="8777290" y="1976307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Video upload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FE9139-5550-4315-A836-C7C3E38B7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840" y="861733"/>
            <a:ext cx="1019490" cy="10194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7F63911-7A99-4C5F-A179-16B92EDD0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7491">
            <a:off x="3355081" y="3665533"/>
            <a:ext cx="1019490" cy="10194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425BC5-18B0-4DF3-B8FC-522CFF171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3339">
            <a:off x="3371664" y="5313706"/>
            <a:ext cx="1019490" cy="1019490"/>
          </a:xfrm>
          <a:prstGeom prst="rect">
            <a:avLst/>
          </a:prstGeom>
        </p:spPr>
      </p:pic>
      <p:pic>
        <p:nvPicPr>
          <p:cNvPr id="29" name="그림 28" descr="벡터그래픽이(가) 표시된 사진&#10;&#10;자동 생성된 설명">
            <a:extLst>
              <a:ext uri="{FF2B5EF4-FFF2-40B4-BE49-F238E27FC236}">
                <a16:creationId xmlns:a16="http://schemas.microsoft.com/office/drawing/2014/main" id="{23B030F2-02A7-4169-9144-EAD000BD1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92" y="5146283"/>
            <a:ext cx="1019490" cy="10194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829662-2C12-438B-BCD5-FBDBEE7C7B31}"/>
              </a:ext>
            </a:extLst>
          </p:cNvPr>
          <p:cNvSpPr txBox="1"/>
          <p:nvPr/>
        </p:nvSpPr>
        <p:spPr>
          <a:xfrm>
            <a:off x="4509490" y="616577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Payment</a:t>
            </a:r>
            <a:endParaRPr lang="ko-KR" altLang="en-US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39DE530-7D98-434B-860F-3AD8E1962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5" y="3445519"/>
            <a:ext cx="1192994" cy="11929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8C6271-FF57-4CDF-8BA0-99A148C8509B}"/>
              </a:ext>
            </a:extLst>
          </p:cNvPr>
          <p:cNvSpPr txBox="1"/>
          <p:nvPr/>
        </p:nvSpPr>
        <p:spPr>
          <a:xfrm>
            <a:off x="4466250" y="4647869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Archive</a:t>
            </a:r>
            <a:endParaRPr lang="ko-KR" altLang="en-US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BDEB69E-1D47-4551-9615-BDD1C5A7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39901" y="2331087"/>
            <a:ext cx="918945" cy="9189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051AC91-9488-436C-99EF-A950BCBDC6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46" y="3375020"/>
            <a:ext cx="1121853" cy="11218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1EE3E8F-0370-4038-A5FA-EDE5D57149B8}"/>
              </a:ext>
            </a:extLst>
          </p:cNvPr>
          <p:cNvSpPr txBox="1"/>
          <p:nvPr/>
        </p:nvSpPr>
        <p:spPr>
          <a:xfrm>
            <a:off x="8763390" y="4566686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Highlight videos</a:t>
            </a:r>
            <a:endParaRPr lang="ko-KR" altLang="en-US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B19030D-F738-4C34-9AFE-B083F7605F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697999" y="3012685"/>
            <a:ext cx="805144" cy="80514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D1C14A8-0663-433C-8954-39E4583B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77231" y="5223084"/>
            <a:ext cx="1019490" cy="1019490"/>
          </a:xfrm>
          <a:prstGeom prst="rect">
            <a:avLst/>
          </a:prstGeom>
        </p:spPr>
      </p:pic>
      <p:pic>
        <p:nvPicPr>
          <p:cNvPr id="47" name="그림 46" descr="명함, 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C4AF563E-7F3E-47EE-AC99-1502E5A02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00" y="5146283"/>
            <a:ext cx="1019491" cy="10194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78EBB1A-4035-4214-9A76-C60CA4D3BD48}"/>
              </a:ext>
            </a:extLst>
          </p:cNvPr>
          <p:cNvSpPr txBox="1"/>
          <p:nvPr/>
        </p:nvSpPr>
        <p:spPr>
          <a:xfrm>
            <a:off x="8683922" y="6239152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Send a notification email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06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HYUNJAE LEE</dc:creator>
  <cp:lastModifiedBy>HYUNJAE LEE</cp:lastModifiedBy>
  <cp:revision>7</cp:revision>
  <dcterms:created xsi:type="dcterms:W3CDTF">2019-06-01T18:02:48Z</dcterms:created>
  <dcterms:modified xsi:type="dcterms:W3CDTF">2019-06-02T15:10:27Z</dcterms:modified>
</cp:coreProperties>
</file>